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2" r:id="rId1"/>
  </p:sldMasterIdLst>
  <p:notesMasterIdLst>
    <p:notesMasterId r:id="rId54"/>
  </p:notesMasterIdLst>
  <p:sldIdLst>
    <p:sldId id="256" r:id="rId2"/>
    <p:sldId id="554" r:id="rId3"/>
    <p:sldId id="552" r:id="rId4"/>
    <p:sldId id="558" r:id="rId5"/>
    <p:sldId id="555" r:id="rId6"/>
    <p:sldId id="553" r:id="rId7"/>
    <p:sldId id="563" r:id="rId8"/>
    <p:sldId id="384" r:id="rId9"/>
    <p:sldId id="589" r:id="rId10"/>
    <p:sldId id="522" r:id="rId11"/>
    <p:sldId id="590" r:id="rId12"/>
    <p:sldId id="591" r:id="rId13"/>
    <p:sldId id="592" r:id="rId14"/>
    <p:sldId id="593" r:id="rId15"/>
    <p:sldId id="594" r:id="rId16"/>
    <p:sldId id="595" r:id="rId17"/>
    <p:sldId id="596" r:id="rId18"/>
    <p:sldId id="597" r:id="rId19"/>
    <p:sldId id="598" r:id="rId20"/>
    <p:sldId id="599" r:id="rId21"/>
    <p:sldId id="600" r:id="rId22"/>
    <p:sldId id="560" r:id="rId23"/>
    <p:sldId id="587" r:id="rId24"/>
    <p:sldId id="588" r:id="rId25"/>
    <p:sldId id="601" r:id="rId26"/>
    <p:sldId id="602" r:id="rId27"/>
    <p:sldId id="603" r:id="rId28"/>
    <p:sldId id="604" r:id="rId29"/>
    <p:sldId id="605" r:id="rId30"/>
    <p:sldId id="606" r:id="rId31"/>
    <p:sldId id="607" r:id="rId32"/>
    <p:sldId id="608" r:id="rId33"/>
    <p:sldId id="609" r:id="rId34"/>
    <p:sldId id="610" r:id="rId35"/>
    <p:sldId id="611" r:id="rId36"/>
    <p:sldId id="612" r:id="rId37"/>
    <p:sldId id="613" r:id="rId38"/>
    <p:sldId id="614" r:id="rId39"/>
    <p:sldId id="615" r:id="rId40"/>
    <p:sldId id="616" r:id="rId41"/>
    <p:sldId id="617" r:id="rId42"/>
    <p:sldId id="618" r:id="rId43"/>
    <p:sldId id="619" r:id="rId44"/>
    <p:sldId id="620" r:id="rId45"/>
    <p:sldId id="621" r:id="rId46"/>
    <p:sldId id="623" r:id="rId47"/>
    <p:sldId id="624" r:id="rId48"/>
    <p:sldId id="625" r:id="rId49"/>
    <p:sldId id="626" r:id="rId50"/>
    <p:sldId id="561" r:id="rId51"/>
    <p:sldId id="627" r:id="rId52"/>
    <p:sldId id="443" r:id="rId5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uojing" initials="jg" lastIdx="1" clrIdx="0">
    <p:extLst>
      <p:ext uri="{19B8F6BF-5375-455C-9EA6-DF929625EA0E}">
        <p15:presenceInfo xmlns:p15="http://schemas.microsoft.com/office/powerpoint/2012/main" userId="S::guojing@ypi.edu.cn::3cf27de5-6694-4e43-bd99-ac7b83aeb7e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53B91"/>
    <a:srgbClr val="0C388F"/>
    <a:srgbClr val="FFC000"/>
    <a:srgbClr val="34A8E7"/>
    <a:srgbClr val="073683"/>
    <a:srgbClr val="0E1734"/>
    <a:srgbClr val="FFDB4F"/>
    <a:srgbClr val="313D87"/>
    <a:srgbClr val="1352A8"/>
    <a:srgbClr val="264A9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08" autoAdjust="0"/>
    <p:restoredTop sz="94660"/>
  </p:normalViewPr>
  <p:slideViewPr>
    <p:cSldViewPr snapToGrid="0">
      <p:cViewPr varScale="1">
        <p:scale>
          <a:sx n="78" d="100"/>
          <a:sy n="78" d="100"/>
        </p:scale>
        <p:origin x="283"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ng guo" userId="3cf27de5-6694-4e43-bd99-ac7b83aeb7ed" providerId="ADAL" clId="{1F355F7D-06CD-4193-BBC9-94523FBC345B}"/>
    <pc:docChg chg="custSel addSld delSld modSld modMainMaster">
      <pc:chgData name="jing guo" userId="3cf27de5-6694-4e43-bd99-ac7b83aeb7ed" providerId="ADAL" clId="{1F355F7D-06CD-4193-BBC9-94523FBC345B}" dt="2022-06-02T02:05:33.422" v="140" actId="14100"/>
      <pc:docMkLst>
        <pc:docMk/>
      </pc:docMkLst>
      <pc:sldChg chg="addSp delSp modSp">
        <pc:chgData name="jing guo" userId="3cf27de5-6694-4e43-bd99-ac7b83aeb7ed" providerId="ADAL" clId="{1F355F7D-06CD-4193-BBC9-94523FBC345B}" dt="2022-02-21T01:25:56.986" v="4" actId="1076"/>
        <pc:sldMkLst>
          <pc:docMk/>
          <pc:sldMk cId="0" sldId="396"/>
        </pc:sldMkLst>
        <pc:picChg chg="add mod">
          <ac:chgData name="jing guo" userId="3cf27de5-6694-4e43-bd99-ac7b83aeb7ed" providerId="ADAL" clId="{1F355F7D-06CD-4193-BBC9-94523FBC345B}" dt="2022-02-21T01:25:56.986" v="4" actId="1076"/>
          <ac:picMkLst>
            <pc:docMk/>
            <pc:sldMk cId="0" sldId="396"/>
            <ac:picMk id="5" creationId="{C5AFFF63-DAFF-4C1D-86B1-133D20565DED}"/>
          </ac:picMkLst>
        </pc:picChg>
        <pc:picChg chg="del">
          <ac:chgData name="jing guo" userId="3cf27de5-6694-4e43-bd99-ac7b83aeb7ed" providerId="ADAL" clId="{1F355F7D-06CD-4193-BBC9-94523FBC345B}" dt="2022-02-21T01:25:50.081" v="1" actId="478"/>
          <ac:picMkLst>
            <pc:docMk/>
            <pc:sldMk cId="0" sldId="396"/>
            <ac:picMk id="34820" creationId="{084D4DFD-167B-4199-A4DE-A5A27632B254}"/>
          </ac:picMkLst>
        </pc:picChg>
      </pc:sldChg>
      <pc:sldChg chg="addSp delSp modSp mod">
        <pc:chgData name="jing guo" userId="3cf27de5-6694-4e43-bd99-ac7b83aeb7ed" providerId="ADAL" clId="{1F355F7D-06CD-4193-BBC9-94523FBC345B}" dt="2022-02-21T01:28:11.410" v="34" actId="1076"/>
        <pc:sldMkLst>
          <pc:docMk/>
          <pc:sldMk cId="0" sldId="407"/>
        </pc:sldMkLst>
        <pc:spChg chg="del">
          <ac:chgData name="jing guo" userId="3cf27de5-6694-4e43-bd99-ac7b83aeb7ed" providerId="ADAL" clId="{1F355F7D-06CD-4193-BBC9-94523FBC345B}" dt="2022-02-21T01:27:07.406" v="17" actId="478"/>
          <ac:spMkLst>
            <pc:docMk/>
            <pc:sldMk cId="0" sldId="407"/>
            <ac:spMk id="2" creationId="{BFE16532-001F-4A93-B3EF-2FA74A8ABCFE}"/>
          </ac:spMkLst>
        </pc:spChg>
        <pc:spChg chg="add mod">
          <ac:chgData name="jing guo" userId="3cf27de5-6694-4e43-bd99-ac7b83aeb7ed" providerId="ADAL" clId="{1F355F7D-06CD-4193-BBC9-94523FBC345B}" dt="2022-02-21T01:28:11.410" v="34" actId="1076"/>
          <ac:spMkLst>
            <pc:docMk/>
            <pc:sldMk cId="0" sldId="407"/>
            <ac:spMk id="14" creationId="{43F473A7-E4F6-451E-B674-A951D2831A55}"/>
          </ac:spMkLst>
        </pc:spChg>
        <pc:spChg chg="mod">
          <ac:chgData name="jing guo" userId="3cf27de5-6694-4e43-bd99-ac7b83aeb7ed" providerId="ADAL" clId="{1F355F7D-06CD-4193-BBC9-94523FBC345B}" dt="2022-02-21T01:27:47.395" v="27" actId="404"/>
          <ac:spMkLst>
            <pc:docMk/>
            <pc:sldMk cId="0" sldId="407"/>
            <ac:spMk id="35843" creationId="{EF1864EE-10A7-4C94-826E-FDF8B58585DE}"/>
          </ac:spMkLst>
        </pc:spChg>
        <pc:picChg chg="add mod">
          <ac:chgData name="jing guo" userId="3cf27de5-6694-4e43-bd99-ac7b83aeb7ed" providerId="ADAL" clId="{1F355F7D-06CD-4193-BBC9-94523FBC345B}" dt="2022-02-21T01:27:34.622" v="21" actId="1076"/>
          <ac:picMkLst>
            <pc:docMk/>
            <pc:sldMk cId="0" sldId="407"/>
            <ac:picMk id="13" creationId="{3120DE8E-EBAA-43E6-88AC-0585198DC686}"/>
          </ac:picMkLst>
        </pc:picChg>
        <pc:picChg chg="del">
          <ac:chgData name="jing guo" userId="3cf27de5-6694-4e43-bd99-ac7b83aeb7ed" providerId="ADAL" clId="{1F355F7D-06CD-4193-BBC9-94523FBC345B}" dt="2022-02-21T01:26:49.765" v="12" actId="478"/>
          <ac:picMkLst>
            <pc:docMk/>
            <pc:sldMk cId="0" sldId="407"/>
            <ac:picMk id="35844" creationId="{4B35E4FD-EDCF-4ECA-9D13-486FF2A7566D}"/>
          </ac:picMkLst>
        </pc:picChg>
      </pc:sldChg>
      <pc:sldChg chg="del">
        <pc:chgData name="jing guo" userId="3cf27de5-6694-4e43-bd99-ac7b83aeb7ed" providerId="ADAL" clId="{1F355F7D-06CD-4193-BBC9-94523FBC345B}" dt="2022-02-21T01:28:33.963" v="40" actId="47"/>
        <pc:sldMkLst>
          <pc:docMk/>
          <pc:sldMk cId="0" sldId="409"/>
        </pc:sldMkLst>
      </pc:sldChg>
      <pc:sldChg chg="addSp delSp modSp mod">
        <pc:chgData name="jing guo" userId="3cf27de5-6694-4e43-bd99-ac7b83aeb7ed" providerId="ADAL" clId="{1F355F7D-06CD-4193-BBC9-94523FBC345B}" dt="2022-02-21T01:28:49.505" v="45" actId="404"/>
        <pc:sldMkLst>
          <pc:docMk/>
          <pc:sldMk cId="0" sldId="410"/>
        </pc:sldMkLst>
        <pc:spChg chg="del">
          <ac:chgData name="jing guo" userId="3cf27de5-6694-4e43-bd99-ac7b83aeb7ed" providerId="ADAL" clId="{1F355F7D-06CD-4193-BBC9-94523FBC345B}" dt="2022-02-21T01:28:27.803" v="38" actId="478"/>
          <ac:spMkLst>
            <pc:docMk/>
            <pc:sldMk cId="0" sldId="410"/>
            <ac:spMk id="8" creationId="{91E46CD4-C842-4887-92D9-27612ABD2BF6}"/>
          </ac:spMkLst>
        </pc:spChg>
        <pc:spChg chg="mod">
          <ac:chgData name="jing guo" userId="3cf27de5-6694-4e43-bd99-ac7b83aeb7ed" providerId="ADAL" clId="{1F355F7D-06CD-4193-BBC9-94523FBC345B}" dt="2022-02-21T01:28:49.505" v="45" actId="404"/>
          <ac:spMkLst>
            <pc:docMk/>
            <pc:sldMk cId="0" sldId="410"/>
            <ac:spMk id="37891" creationId="{BC850807-EC25-4560-B5F4-FD13283602C1}"/>
          </ac:spMkLst>
        </pc:spChg>
        <pc:picChg chg="add mod">
          <ac:chgData name="jing guo" userId="3cf27de5-6694-4e43-bd99-ac7b83aeb7ed" providerId="ADAL" clId="{1F355F7D-06CD-4193-BBC9-94523FBC345B}" dt="2022-02-21T01:28:29.455" v="39" actId="1076"/>
          <ac:picMkLst>
            <pc:docMk/>
            <pc:sldMk cId="0" sldId="410"/>
            <ac:picMk id="6" creationId="{7F8F17E5-3F8C-4796-BD5C-F8D390389386}"/>
          </ac:picMkLst>
        </pc:picChg>
        <pc:picChg chg="del">
          <ac:chgData name="jing guo" userId="3cf27de5-6694-4e43-bd99-ac7b83aeb7ed" providerId="ADAL" clId="{1F355F7D-06CD-4193-BBC9-94523FBC345B}" dt="2022-02-21T01:28:23.628" v="36" actId="478"/>
          <ac:picMkLst>
            <pc:docMk/>
            <pc:sldMk cId="0" sldId="410"/>
            <ac:picMk id="37892" creationId="{22A7EB52-0D68-44F3-98D6-1FC57B23378F}"/>
          </ac:picMkLst>
        </pc:picChg>
      </pc:sldChg>
      <pc:sldChg chg="addSp delSp modSp mod">
        <pc:chgData name="jing guo" userId="3cf27de5-6694-4e43-bd99-ac7b83aeb7ed" providerId="ADAL" clId="{1F355F7D-06CD-4193-BBC9-94523FBC345B}" dt="2022-02-21T01:29:28.522" v="50"/>
        <pc:sldMkLst>
          <pc:docMk/>
          <pc:sldMk cId="0" sldId="411"/>
        </pc:sldMkLst>
        <pc:spChg chg="mod">
          <ac:chgData name="jing guo" userId="3cf27de5-6694-4e43-bd99-ac7b83aeb7ed" providerId="ADAL" clId="{1F355F7D-06CD-4193-BBC9-94523FBC345B}" dt="2022-02-21T01:29:28.522" v="50"/>
          <ac:spMkLst>
            <pc:docMk/>
            <pc:sldMk cId="0" sldId="411"/>
            <ac:spMk id="38915" creationId="{62F560A1-F7B0-45C2-8CAF-A07618E94CA6}"/>
          </ac:spMkLst>
        </pc:spChg>
        <pc:picChg chg="add mod">
          <ac:chgData name="jing guo" userId="3cf27de5-6694-4e43-bd99-ac7b83aeb7ed" providerId="ADAL" clId="{1F355F7D-06CD-4193-BBC9-94523FBC345B}" dt="2022-02-21T01:29:19.829" v="49"/>
          <ac:picMkLst>
            <pc:docMk/>
            <pc:sldMk cId="0" sldId="411"/>
            <ac:picMk id="5" creationId="{6B69C1C5-7449-43ED-AF50-2477CC6F7F65}"/>
          </ac:picMkLst>
        </pc:picChg>
        <pc:picChg chg="del">
          <ac:chgData name="jing guo" userId="3cf27de5-6694-4e43-bd99-ac7b83aeb7ed" providerId="ADAL" clId="{1F355F7D-06CD-4193-BBC9-94523FBC345B}" dt="2022-02-21T01:29:19.106" v="48" actId="478"/>
          <ac:picMkLst>
            <pc:docMk/>
            <pc:sldMk cId="0" sldId="411"/>
            <ac:picMk id="38916" creationId="{CAD2E8E6-D6A6-40E6-B284-3A180B49A2D1}"/>
          </ac:picMkLst>
        </pc:picChg>
      </pc:sldChg>
      <pc:sldChg chg="del">
        <pc:chgData name="jing guo" userId="3cf27de5-6694-4e43-bd99-ac7b83aeb7ed" providerId="ADAL" clId="{1F355F7D-06CD-4193-BBC9-94523FBC345B}" dt="2022-02-21T01:29:41.753" v="51" actId="47"/>
        <pc:sldMkLst>
          <pc:docMk/>
          <pc:sldMk cId="0" sldId="413"/>
        </pc:sldMkLst>
      </pc:sldChg>
      <pc:sldChg chg="del">
        <pc:chgData name="jing guo" userId="3cf27de5-6694-4e43-bd99-ac7b83aeb7ed" providerId="ADAL" clId="{1F355F7D-06CD-4193-BBC9-94523FBC345B}" dt="2022-02-21T01:29:44.796" v="52" actId="47"/>
        <pc:sldMkLst>
          <pc:docMk/>
          <pc:sldMk cId="0" sldId="414"/>
        </pc:sldMkLst>
      </pc:sldChg>
      <pc:sldChg chg="del">
        <pc:chgData name="jing guo" userId="3cf27de5-6694-4e43-bd99-ac7b83aeb7ed" providerId="ADAL" clId="{1F355F7D-06CD-4193-BBC9-94523FBC345B}" dt="2022-02-21T01:29:48.133" v="53" actId="47"/>
        <pc:sldMkLst>
          <pc:docMk/>
          <pc:sldMk cId="0" sldId="415"/>
        </pc:sldMkLst>
      </pc:sldChg>
      <pc:sldChg chg="del">
        <pc:chgData name="jing guo" userId="3cf27de5-6694-4e43-bd99-ac7b83aeb7ed" providerId="ADAL" clId="{1F355F7D-06CD-4193-BBC9-94523FBC345B}" dt="2022-02-21T01:36:12.723" v="120" actId="47"/>
        <pc:sldMkLst>
          <pc:docMk/>
          <pc:sldMk cId="0" sldId="421"/>
        </pc:sldMkLst>
      </pc:sldChg>
      <pc:sldChg chg="del">
        <pc:chgData name="jing guo" userId="3cf27de5-6694-4e43-bd99-ac7b83aeb7ed" providerId="ADAL" clId="{1F355F7D-06CD-4193-BBC9-94523FBC345B}" dt="2022-02-21T01:36:12.723" v="120" actId="47"/>
        <pc:sldMkLst>
          <pc:docMk/>
          <pc:sldMk cId="0" sldId="426"/>
        </pc:sldMkLst>
      </pc:sldChg>
      <pc:sldChg chg="del">
        <pc:chgData name="jing guo" userId="3cf27de5-6694-4e43-bd99-ac7b83aeb7ed" providerId="ADAL" clId="{1F355F7D-06CD-4193-BBC9-94523FBC345B}" dt="2022-02-21T01:36:12.723" v="120" actId="47"/>
        <pc:sldMkLst>
          <pc:docMk/>
          <pc:sldMk cId="0" sldId="427"/>
        </pc:sldMkLst>
      </pc:sldChg>
      <pc:sldChg chg="del">
        <pc:chgData name="jing guo" userId="3cf27de5-6694-4e43-bd99-ac7b83aeb7ed" providerId="ADAL" clId="{1F355F7D-06CD-4193-BBC9-94523FBC345B}" dt="2022-02-21T01:36:12.723" v="120" actId="47"/>
        <pc:sldMkLst>
          <pc:docMk/>
          <pc:sldMk cId="0" sldId="428"/>
        </pc:sldMkLst>
      </pc:sldChg>
      <pc:sldChg chg="del">
        <pc:chgData name="jing guo" userId="3cf27de5-6694-4e43-bd99-ac7b83aeb7ed" providerId="ADAL" clId="{1F355F7D-06CD-4193-BBC9-94523FBC345B}" dt="2022-02-21T01:36:12.723" v="120" actId="47"/>
        <pc:sldMkLst>
          <pc:docMk/>
          <pc:sldMk cId="0" sldId="429"/>
        </pc:sldMkLst>
      </pc:sldChg>
      <pc:sldChg chg="addSp delSp modSp add mod modClrScheme chgLayout">
        <pc:chgData name="jing guo" userId="3cf27de5-6694-4e43-bd99-ac7b83aeb7ed" providerId="ADAL" clId="{1F355F7D-06CD-4193-BBC9-94523FBC345B}" dt="2022-02-21T01:36:51.207" v="125" actId="14861"/>
        <pc:sldMkLst>
          <pc:docMk/>
          <pc:sldMk cId="3942261089" sldId="445"/>
        </pc:sldMkLst>
        <pc:spChg chg="add mod">
          <ac:chgData name="jing guo" userId="3cf27de5-6694-4e43-bd99-ac7b83aeb7ed" providerId="ADAL" clId="{1F355F7D-06CD-4193-BBC9-94523FBC345B}" dt="2022-02-21T01:35:48.241" v="111"/>
          <ac:spMkLst>
            <pc:docMk/>
            <pc:sldMk cId="3942261089" sldId="445"/>
            <ac:spMk id="5" creationId="{87E11A1F-278D-40BB-9474-B9B4414D689A}"/>
          </ac:spMkLst>
        </pc:spChg>
        <pc:spChg chg="del">
          <ac:chgData name="jing guo" userId="3cf27de5-6694-4e43-bd99-ac7b83aeb7ed" providerId="ADAL" clId="{1F355F7D-06CD-4193-BBC9-94523FBC345B}" dt="2022-02-21T01:35:47.910" v="110" actId="478"/>
          <ac:spMkLst>
            <pc:docMk/>
            <pc:sldMk cId="3942261089" sldId="445"/>
            <ac:spMk id="6" creationId="{00000000-0000-0000-0000-000000000000}"/>
          </ac:spMkLst>
        </pc:spChg>
        <pc:spChg chg="mod">
          <ac:chgData name="jing guo" userId="3cf27de5-6694-4e43-bd99-ac7b83aeb7ed" providerId="ADAL" clId="{1F355F7D-06CD-4193-BBC9-94523FBC345B}" dt="2022-02-21T01:36:51.207" v="125" actId="14861"/>
          <ac:spMkLst>
            <pc:docMk/>
            <pc:sldMk cId="3942261089" sldId="445"/>
            <ac:spMk id="12" creationId="{00000000-0000-0000-0000-000000000000}"/>
          </ac:spMkLst>
        </pc:spChg>
      </pc:sldChg>
      <pc:sldChg chg="addSp delSp modSp add mod modClrScheme chgLayout">
        <pc:chgData name="jing guo" userId="3cf27de5-6694-4e43-bd99-ac7b83aeb7ed" providerId="ADAL" clId="{1F355F7D-06CD-4193-BBC9-94523FBC345B}" dt="2022-02-21T01:37:02.893" v="127" actId="14861"/>
        <pc:sldMkLst>
          <pc:docMk/>
          <pc:sldMk cId="1077032614" sldId="446"/>
        </pc:sldMkLst>
        <pc:spChg chg="add mod">
          <ac:chgData name="jing guo" userId="3cf27de5-6694-4e43-bd99-ac7b83aeb7ed" providerId="ADAL" clId="{1F355F7D-06CD-4193-BBC9-94523FBC345B}" dt="2022-02-21T01:35:52.129" v="115"/>
          <ac:spMkLst>
            <pc:docMk/>
            <pc:sldMk cId="1077032614" sldId="446"/>
            <ac:spMk id="5" creationId="{F7D66FEB-7FA9-4B00-826E-CF58E9D0D867}"/>
          </ac:spMkLst>
        </pc:spChg>
        <pc:spChg chg="del">
          <ac:chgData name="jing guo" userId="3cf27de5-6694-4e43-bd99-ac7b83aeb7ed" providerId="ADAL" clId="{1F355F7D-06CD-4193-BBC9-94523FBC345B}" dt="2022-02-21T01:35:51.762" v="114" actId="478"/>
          <ac:spMkLst>
            <pc:docMk/>
            <pc:sldMk cId="1077032614" sldId="446"/>
            <ac:spMk id="6" creationId="{00000000-0000-0000-0000-000000000000}"/>
          </ac:spMkLst>
        </pc:spChg>
        <pc:spChg chg="mod">
          <ac:chgData name="jing guo" userId="3cf27de5-6694-4e43-bd99-ac7b83aeb7ed" providerId="ADAL" clId="{1F355F7D-06CD-4193-BBC9-94523FBC345B}" dt="2022-02-21T01:37:02.893" v="127" actId="14861"/>
          <ac:spMkLst>
            <pc:docMk/>
            <pc:sldMk cId="1077032614" sldId="446"/>
            <ac:spMk id="17" creationId="{00000000-0000-0000-0000-000000000000}"/>
          </ac:spMkLst>
        </pc:spChg>
      </pc:sldChg>
      <pc:sldChg chg="addSp delSp modSp add mod modClrScheme chgLayout">
        <pc:chgData name="jing guo" userId="3cf27de5-6694-4e43-bd99-ac7b83aeb7ed" providerId="ADAL" clId="{1F355F7D-06CD-4193-BBC9-94523FBC345B}" dt="2022-02-21T01:36:23.284" v="121" actId="14861"/>
        <pc:sldMkLst>
          <pc:docMk/>
          <pc:sldMk cId="1354075558" sldId="447"/>
        </pc:sldMkLst>
        <pc:spChg chg="del">
          <ac:chgData name="jing guo" userId="3cf27de5-6694-4e43-bd99-ac7b83aeb7ed" providerId="ADAL" clId="{1F355F7D-06CD-4193-BBC9-94523FBC345B}" dt="2022-02-21T01:35:58.241" v="118" actId="478"/>
          <ac:spMkLst>
            <pc:docMk/>
            <pc:sldMk cId="1354075558" sldId="447"/>
            <ac:spMk id="7" creationId="{00000000-0000-0000-0000-000000000000}"/>
          </ac:spMkLst>
        </pc:spChg>
        <pc:spChg chg="add mod">
          <ac:chgData name="jing guo" userId="3cf27de5-6694-4e43-bd99-ac7b83aeb7ed" providerId="ADAL" clId="{1F355F7D-06CD-4193-BBC9-94523FBC345B}" dt="2022-02-21T01:35:58.710" v="119"/>
          <ac:spMkLst>
            <pc:docMk/>
            <pc:sldMk cId="1354075558" sldId="447"/>
            <ac:spMk id="8" creationId="{98D4268D-E5F3-46EA-B0BE-C283A0713AC8}"/>
          </ac:spMkLst>
        </pc:spChg>
        <pc:spChg chg="mod">
          <ac:chgData name="jing guo" userId="3cf27de5-6694-4e43-bd99-ac7b83aeb7ed" providerId="ADAL" clId="{1F355F7D-06CD-4193-BBC9-94523FBC345B}" dt="2022-02-21T01:36:23.284" v="121" actId="14861"/>
          <ac:spMkLst>
            <pc:docMk/>
            <pc:sldMk cId="1354075558" sldId="447"/>
            <ac:spMk id="21" creationId="{00000000-0000-0000-0000-000000000000}"/>
          </ac:spMkLst>
        </pc:spChg>
      </pc:sldChg>
      <pc:sldChg chg="addSp delSp modSp add mod modClrScheme chgLayout">
        <pc:chgData name="jing guo" userId="3cf27de5-6694-4e43-bd99-ac7b83aeb7ed" providerId="ADAL" clId="{1F355F7D-06CD-4193-BBC9-94523FBC345B}" dt="2022-02-21T01:35:54.773" v="117"/>
        <pc:sldMkLst>
          <pc:docMk/>
          <pc:sldMk cId="1543805155" sldId="448"/>
        </pc:sldMkLst>
        <pc:spChg chg="del">
          <ac:chgData name="jing guo" userId="3cf27de5-6694-4e43-bd99-ac7b83aeb7ed" providerId="ADAL" clId="{1F355F7D-06CD-4193-BBC9-94523FBC345B}" dt="2022-02-21T01:35:54.361" v="116" actId="478"/>
          <ac:spMkLst>
            <pc:docMk/>
            <pc:sldMk cId="1543805155" sldId="448"/>
            <ac:spMk id="5" creationId="{00000000-0000-0000-0000-000000000000}"/>
          </ac:spMkLst>
        </pc:spChg>
        <pc:spChg chg="add mod">
          <ac:chgData name="jing guo" userId="3cf27de5-6694-4e43-bd99-ac7b83aeb7ed" providerId="ADAL" clId="{1F355F7D-06CD-4193-BBC9-94523FBC345B}" dt="2022-02-21T01:35:54.773" v="117"/>
          <ac:spMkLst>
            <pc:docMk/>
            <pc:sldMk cId="1543805155" sldId="448"/>
            <ac:spMk id="6" creationId="{A0334357-3E2A-44E0-A226-FE61EC09C203}"/>
          </ac:spMkLst>
        </pc:spChg>
      </pc:sldChg>
      <pc:sldChg chg="addSp delSp modSp add mod modTransition modClrScheme chgLayout">
        <pc:chgData name="jing guo" userId="3cf27de5-6694-4e43-bd99-ac7b83aeb7ed" providerId="ADAL" clId="{1F355F7D-06CD-4193-BBC9-94523FBC345B}" dt="2022-02-21T01:34:53.270" v="78"/>
        <pc:sldMkLst>
          <pc:docMk/>
          <pc:sldMk cId="3336248078" sldId="525"/>
        </pc:sldMkLst>
        <pc:spChg chg="del">
          <ac:chgData name="jing guo" userId="3cf27de5-6694-4e43-bd99-ac7b83aeb7ed" providerId="ADAL" clId="{1F355F7D-06CD-4193-BBC9-94523FBC345B}" dt="2022-02-21T01:34:52.514" v="77" actId="478"/>
          <ac:spMkLst>
            <pc:docMk/>
            <pc:sldMk cId="3336248078" sldId="525"/>
            <ac:spMk id="10" creationId="{00000000-0000-0000-0000-000000000000}"/>
          </ac:spMkLst>
        </pc:spChg>
        <pc:spChg chg="add mod">
          <ac:chgData name="jing guo" userId="3cf27de5-6694-4e43-bd99-ac7b83aeb7ed" providerId="ADAL" clId="{1F355F7D-06CD-4193-BBC9-94523FBC345B}" dt="2022-02-21T01:34:53.270" v="78"/>
          <ac:spMkLst>
            <pc:docMk/>
            <pc:sldMk cId="3336248078" sldId="525"/>
            <ac:spMk id="11" creationId="{090A9C28-2464-47EE-8CF6-8210E9E91CAE}"/>
          </ac:spMkLst>
        </pc:spChg>
      </pc:sldChg>
      <pc:sldChg chg="modSp mod">
        <pc:chgData name="jing guo" userId="3cf27de5-6694-4e43-bd99-ac7b83aeb7ed" providerId="ADAL" clId="{1F355F7D-06CD-4193-BBC9-94523FBC345B}" dt="2022-02-21T01:32:25.440" v="70" actId="14861"/>
        <pc:sldMkLst>
          <pc:docMk/>
          <pc:sldMk cId="720560521" sldId="531"/>
        </pc:sldMkLst>
        <pc:spChg chg="mod">
          <ac:chgData name="jing guo" userId="3cf27de5-6694-4e43-bd99-ac7b83aeb7ed" providerId="ADAL" clId="{1F355F7D-06CD-4193-BBC9-94523FBC345B}" dt="2022-02-21T01:32:25.440" v="70" actId="14861"/>
          <ac:spMkLst>
            <pc:docMk/>
            <pc:sldMk cId="720560521" sldId="531"/>
            <ac:spMk id="23" creationId="{00000000-0000-0000-0000-000000000000}"/>
          </ac:spMkLst>
        </pc:spChg>
      </pc:sldChg>
      <pc:sldChg chg="addSp modSp new mod">
        <pc:chgData name="jing guo" userId="3cf27de5-6694-4e43-bd99-ac7b83aeb7ed" providerId="ADAL" clId="{1F355F7D-06CD-4193-BBC9-94523FBC345B}" dt="2022-02-21T01:31:54.743" v="68" actId="14861"/>
        <pc:sldMkLst>
          <pc:docMk/>
          <pc:sldMk cId="2238595343" sldId="538"/>
        </pc:sldMkLst>
        <pc:spChg chg="add mod">
          <ac:chgData name="jing guo" userId="3cf27de5-6694-4e43-bd99-ac7b83aeb7ed" providerId="ADAL" clId="{1F355F7D-06CD-4193-BBC9-94523FBC345B}" dt="2022-02-21T01:31:54.743" v="68" actId="14861"/>
          <ac:spMkLst>
            <pc:docMk/>
            <pc:sldMk cId="2238595343" sldId="538"/>
            <ac:spMk id="2" creationId="{7919ECE9-80AD-49DB-8821-73C778D31AB1}"/>
          </ac:spMkLst>
        </pc:spChg>
        <pc:spChg chg="add mod">
          <ac:chgData name="jing guo" userId="3cf27de5-6694-4e43-bd99-ac7b83aeb7ed" providerId="ADAL" clId="{1F355F7D-06CD-4193-BBC9-94523FBC345B}" dt="2022-02-21T01:26:15.616" v="7"/>
          <ac:spMkLst>
            <pc:docMk/>
            <pc:sldMk cId="2238595343" sldId="538"/>
            <ac:spMk id="4" creationId="{1BF3E3F9-8BF9-444D-85B9-A7B2BCD703CB}"/>
          </ac:spMkLst>
        </pc:spChg>
        <pc:picChg chg="add mod">
          <ac:chgData name="jing guo" userId="3cf27de5-6694-4e43-bd99-ac7b83aeb7ed" providerId="ADAL" clId="{1F355F7D-06CD-4193-BBC9-94523FBC345B}" dt="2022-02-21T01:26:11.576" v="6"/>
          <ac:picMkLst>
            <pc:docMk/>
            <pc:sldMk cId="2238595343" sldId="538"/>
            <ac:picMk id="3" creationId="{C0CAD94E-6A9D-4CF5-BB81-6C8F11EC5B65}"/>
          </ac:picMkLst>
        </pc:picChg>
      </pc:sldChg>
      <pc:sldChg chg="addSp modSp new mod">
        <pc:chgData name="jing guo" userId="3cf27de5-6694-4e43-bd99-ac7b83aeb7ed" providerId="ADAL" clId="{1F355F7D-06CD-4193-BBC9-94523FBC345B}" dt="2022-02-21T01:31:44.504" v="67" actId="14861"/>
        <pc:sldMkLst>
          <pc:docMk/>
          <pc:sldMk cId="767497156" sldId="539"/>
        </pc:sldMkLst>
        <pc:spChg chg="add mod">
          <ac:chgData name="jing guo" userId="3cf27de5-6694-4e43-bd99-ac7b83aeb7ed" providerId="ADAL" clId="{1F355F7D-06CD-4193-BBC9-94523FBC345B}" dt="2022-02-21T01:30:32.983" v="60" actId="1076"/>
          <ac:spMkLst>
            <pc:docMk/>
            <pc:sldMk cId="767497156" sldId="539"/>
            <ac:spMk id="3" creationId="{764C29CD-7FF7-4641-96FB-C68F779E5609}"/>
          </ac:spMkLst>
        </pc:spChg>
        <pc:spChg chg="add mod">
          <ac:chgData name="jing guo" userId="3cf27de5-6694-4e43-bd99-ac7b83aeb7ed" providerId="ADAL" clId="{1F355F7D-06CD-4193-BBC9-94523FBC345B}" dt="2022-02-21T01:31:44.504" v="67" actId="14861"/>
          <ac:spMkLst>
            <pc:docMk/>
            <pc:sldMk cId="767497156" sldId="539"/>
            <ac:spMk id="4" creationId="{3BE44263-4E3E-4C0B-A9DA-263F7DC47414}"/>
          </ac:spMkLst>
        </pc:spChg>
        <pc:spChg chg="mod">
          <ac:chgData name="jing guo" userId="3cf27de5-6694-4e43-bd99-ac7b83aeb7ed" providerId="ADAL" clId="{1F355F7D-06CD-4193-BBC9-94523FBC345B}" dt="2022-02-21T01:31:07.215" v="64"/>
          <ac:spMkLst>
            <pc:docMk/>
            <pc:sldMk cId="767497156" sldId="539"/>
            <ac:spMk id="6" creationId="{646E6124-3356-4EBC-83B0-42C5167E8596}"/>
          </ac:spMkLst>
        </pc:spChg>
        <pc:spChg chg="mod">
          <ac:chgData name="jing guo" userId="3cf27de5-6694-4e43-bd99-ac7b83aeb7ed" providerId="ADAL" clId="{1F355F7D-06CD-4193-BBC9-94523FBC345B}" dt="2022-02-21T01:31:07.215" v="64"/>
          <ac:spMkLst>
            <pc:docMk/>
            <pc:sldMk cId="767497156" sldId="539"/>
            <ac:spMk id="7" creationId="{5B2A0195-1E82-4244-8D12-8FAAD23A8671}"/>
          </ac:spMkLst>
        </pc:spChg>
        <pc:spChg chg="add mod">
          <ac:chgData name="jing guo" userId="3cf27de5-6694-4e43-bd99-ac7b83aeb7ed" providerId="ADAL" clId="{1F355F7D-06CD-4193-BBC9-94523FBC345B}" dt="2022-02-21T01:31:07.215" v="64"/>
          <ac:spMkLst>
            <pc:docMk/>
            <pc:sldMk cId="767497156" sldId="539"/>
            <ac:spMk id="8" creationId="{7E0BEA20-CC7B-4FB9-8E3A-E1B40078E13C}"/>
          </ac:spMkLst>
        </pc:spChg>
        <pc:spChg chg="add mod">
          <ac:chgData name="jing guo" userId="3cf27de5-6694-4e43-bd99-ac7b83aeb7ed" providerId="ADAL" clId="{1F355F7D-06CD-4193-BBC9-94523FBC345B}" dt="2022-02-21T01:31:07.215" v="64"/>
          <ac:spMkLst>
            <pc:docMk/>
            <pc:sldMk cId="767497156" sldId="539"/>
            <ac:spMk id="9" creationId="{B0F2240A-A735-46EC-908C-BF671CC14E04}"/>
          </ac:spMkLst>
        </pc:spChg>
        <pc:grpChg chg="add mod">
          <ac:chgData name="jing guo" userId="3cf27de5-6694-4e43-bd99-ac7b83aeb7ed" providerId="ADAL" clId="{1F355F7D-06CD-4193-BBC9-94523FBC345B}" dt="2022-02-21T01:31:07.215" v="64"/>
          <ac:grpSpMkLst>
            <pc:docMk/>
            <pc:sldMk cId="767497156" sldId="539"/>
            <ac:grpSpMk id="5" creationId="{5ABC4519-691C-4318-BEEE-D0967EB7C981}"/>
          </ac:grpSpMkLst>
        </pc:grpChg>
      </pc:sldChg>
      <pc:sldChg chg="addSp delSp modSp new mod">
        <pc:chgData name="jing guo" userId="3cf27de5-6694-4e43-bd99-ac7b83aeb7ed" providerId="ADAL" clId="{1F355F7D-06CD-4193-BBC9-94523FBC345B}" dt="2022-02-21T01:58:10.275" v="139" actId="1076"/>
        <pc:sldMkLst>
          <pc:docMk/>
          <pc:sldMk cId="2116096019" sldId="540"/>
        </pc:sldMkLst>
        <pc:spChg chg="add mod">
          <ac:chgData name="jing guo" userId="3cf27de5-6694-4e43-bd99-ac7b83aeb7ed" providerId="ADAL" clId="{1F355F7D-06CD-4193-BBC9-94523FBC345B}" dt="2022-02-21T01:30:34.857" v="61"/>
          <ac:spMkLst>
            <pc:docMk/>
            <pc:sldMk cId="2116096019" sldId="540"/>
            <ac:spMk id="2" creationId="{BAC20327-300D-47B4-8E96-9AE09A8DFF4F}"/>
          </ac:spMkLst>
        </pc:spChg>
        <pc:spChg chg="add mod">
          <ac:chgData name="jing guo" userId="3cf27de5-6694-4e43-bd99-ac7b83aeb7ed" providerId="ADAL" clId="{1F355F7D-06CD-4193-BBC9-94523FBC345B}" dt="2022-02-21T01:58:07.185" v="138" actId="1076"/>
          <ac:spMkLst>
            <pc:docMk/>
            <pc:sldMk cId="2116096019" sldId="540"/>
            <ac:spMk id="3" creationId="{7A80D2F9-ADB0-4C78-A1D4-1ADC80F215FC}"/>
          </ac:spMkLst>
        </pc:spChg>
        <pc:spChg chg="mod">
          <ac:chgData name="jing guo" userId="3cf27de5-6694-4e43-bd99-ac7b83aeb7ed" providerId="ADAL" clId="{1F355F7D-06CD-4193-BBC9-94523FBC345B}" dt="2022-02-21T01:30:41.980" v="62"/>
          <ac:spMkLst>
            <pc:docMk/>
            <pc:sldMk cId="2116096019" sldId="540"/>
            <ac:spMk id="5" creationId="{B422EF21-A073-4946-835A-5FA63F509266}"/>
          </ac:spMkLst>
        </pc:spChg>
        <pc:spChg chg="mod">
          <ac:chgData name="jing guo" userId="3cf27de5-6694-4e43-bd99-ac7b83aeb7ed" providerId="ADAL" clId="{1F355F7D-06CD-4193-BBC9-94523FBC345B}" dt="2022-02-21T01:30:41.980" v="62"/>
          <ac:spMkLst>
            <pc:docMk/>
            <pc:sldMk cId="2116096019" sldId="540"/>
            <ac:spMk id="6" creationId="{B1626AB2-0918-4CCB-AA7E-B81CC1888F73}"/>
          </ac:spMkLst>
        </pc:spChg>
        <pc:spChg chg="add del mod">
          <ac:chgData name="jing guo" userId="3cf27de5-6694-4e43-bd99-ac7b83aeb7ed" providerId="ADAL" clId="{1F355F7D-06CD-4193-BBC9-94523FBC345B}" dt="2022-02-21T01:57:48.299" v="131" actId="478"/>
          <ac:spMkLst>
            <pc:docMk/>
            <pc:sldMk cId="2116096019" sldId="540"/>
            <ac:spMk id="7" creationId="{A666582F-3B06-41CC-ACB0-A2E6F9DB1943}"/>
          </ac:spMkLst>
        </pc:spChg>
        <pc:spChg chg="add del mod">
          <ac:chgData name="jing guo" userId="3cf27de5-6694-4e43-bd99-ac7b83aeb7ed" providerId="ADAL" clId="{1F355F7D-06CD-4193-BBC9-94523FBC345B}" dt="2022-02-21T01:57:49.471" v="132" actId="478"/>
          <ac:spMkLst>
            <pc:docMk/>
            <pc:sldMk cId="2116096019" sldId="540"/>
            <ac:spMk id="8" creationId="{C462464E-D0C1-4EBD-A6FB-D85F1D26944F}"/>
          </ac:spMkLst>
        </pc:spChg>
        <pc:spChg chg="mod">
          <ac:chgData name="jing guo" userId="3cf27de5-6694-4e43-bd99-ac7b83aeb7ed" providerId="ADAL" clId="{1F355F7D-06CD-4193-BBC9-94523FBC345B}" dt="2022-02-21T01:57:33.692" v="129"/>
          <ac:spMkLst>
            <pc:docMk/>
            <pc:sldMk cId="2116096019" sldId="540"/>
            <ac:spMk id="10" creationId="{C1BAB0F1-14A7-494B-9F8B-D317BDA75890}"/>
          </ac:spMkLst>
        </pc:spChg>
        <pc:spChg chg="mod">
          <ac:chgData name="jing guo" userId="3cf27de5-6694-4e43-bd99-ac7b83aeb7ed" providerId="ADAL" clId="{1F355F7D-06CD-4193-BBC9-94523FBC345B}" dt="2022-02-21T01:57:33.692" v="129"/>
          <ac:spMkLst>
            <pc:docMk/>
            <pc:sldMk cId="2116096019" sldId="540"/>
            <ac:spMk id="11" creationId="{403F3AA2-B61C-4350-8F66-5A056095F938}"/>
          </ac:spMkLst>
        </pc:spChg>
        <pc:grpChg chg="add del mod">
          <ac:chgData name="jing guo" userId="3cf27de5-6694-4e43-bd99-ac7b83aeb7ed" providerId="ADAL" clId="{1F355F7D-06CD-4193-BBC9-94523FBC345B}" dt="2022-02-21T01:57:33.118" v="128" actId="478"/>
          <ac:grpSpMkLst>
            <pc:docMk/>
            <pc:sldMk cId="2116096019" sldId="540"/>
            <ac:grpSpMk id="4" creationId="{270DE21F-3CCA-4962-892A-F31A701B38A3}"/>
          </ac:grpSpMkLst>
        </pc:grpChg>
        <pc:grpChg chg="add mod">
          <ac:chgData name="jing guo" userId="3cf27de5-6694-4e43-bd99-ac7b83aeb7ed" providerId="ADAL" clId="{1F355F7D-06CD-4193-BBC9-94523FBC345B}" dt="2022-02-21T01:58:07.185" v="138" actId="1076"/>
          <ac:grpSpMkLst>
            <pc:docMk/>
            <pc:sldMk cId="2116096019" sldId="540"/>
            <ac:grpSpMk id="9" creationId="{155986CD-D1D2-4D21-852D-01B2926B5A12}"/>
          </ac:grpSpMkLst>
        </pc:grpChg>
        <pc:picChg chg="add mod">
          <ac:chgData name="jing guo" userId="3cf27de5-6694-4e43-bd99-ac7b83aeb7ed" providerId="ADAL" clId="{1F355F7D-06CD-4193-BBC9-94523FBC345B}" dt="2022-02-21T01:58:10.275" v="139" actId="1076"/>
          <ac:picMkLst>
            <pc:docMk/>
            <pc:sldMk cId="2116096019" sldId="540"/>
            <ac:picMk id="12" creationId="{7D2C40B1-C1E5-4678-9A8D-E833CFBEF596}"/>
          </ac:picMkLst>
        </pc:picChg>
      </pc:sldChg>
      <pc:sldChg chg="addSp modSp add mod">
        <pc:chgData name="jing guo" userId="3cf27de5-6694-4e43-bd99-ac7b83aeb7ed" providerId="ADAL" clId="{1F355F7D-06CD-4193-BBC9-94523FBC345B}" dt="2022-02-21T01:31:33.835" v="66" actId="14861"/>
        <pc:sldMkLst>
          <pc:docMk/>
          <pc:sldMk cId="824862670" sldId="541"/>
        </pc:sldMkLst>
        <pc:spChg chg="add mod">
          <ac:chgData name="jing guo" userId="3cf27de5-6694-4e43-bd99-ac7b83aeb7ed" providerId="ADAL" clId="{1F355F7D-06CD-4193-BBC9-94523FBC345B}" dt="2022-02-21T01:31:33.835" v="66" actId="14861"/>
          <ac:spMkLst>
            <pc:docMk/>
            <pc:sldMk cId="824862670" sldId="541"/>
            <ac:spMk id="4" creationId="{1EC67B7F-9C9E-45A5-8E5E-790603482E92}"/>
          </ac:spMkLst>
        </pc:spChg>
        <pc:picChg chg="add mod">
          <ac:chgData name="jing guo" userId="3cf27de5-6694-4e43-bd99-ac7b83aeb7ed" providerId="ADAL" clId="{1F355F7D-06CD-4193-BBC9-94523FBC345B}" dt="2022-02-21T01:31:13.376" v="65"/>
          <ac:picMkLst>
            <pc:docMk/>
            <pc:sldMk cId="824862670" sldId="541"/>
            <ac:picMk id="5" creationId="{9F7DD6C2-A322-48BD-8C71-EC18239D91E1}"/>
          </ac:picMkLst>
        </pc:picChg>
      </pc:sldChg>
      <pc:sldChg chg="addSp delSp modSp add mod modClrScheme chgLayout">
        <pc:chgData name="jing guo" userId="3cf27de5-6694-4e43-bd99-ac7b83aeb7ed" providerId="ADAL" clId="{1F355F7D-06CD-4193-BBC9-94523FBC345B}" dt="2022-02-21T01:34:47.799" v="76" actId="14861"/>
        <pc:sldMkLst>
          <pc:docMk/>
          <pc:sldMk cId="2205196589" sldId="542"/>
        </pc:sldMkLst>
        <pc:spChg chg="del mod">
          <ac:chgData name="jing guo" userId="3cf27de5-6694-4e43-bd99-ac7b83aeb7ed" providerId="ADAL" clId="{1F355F7D-06CD-4193-BBC9-94523FBC345B}" dt="2022-02-21T01:34:39.413" v="74" actId="478"/>
          <ac:spMkLst>
            <pc:docMk/>
            <pc:sldMk cId="2205196589" sldId="542"/>
            <ac:spMk id="5" creationId="{00000000-0000-0000-0000-000000000000}"/>
          </ac:spMkLst>
        </pc:spChg>
        <pc:spChg chg="add mod">
          <ac:chgData name="jing guo" userId="3cf27de5-6694-4e43-bd99-ac7b83aeb7ed" providerId="ADAL" clId="{1F355F7D-06CD-4193-BBC9-94523FBC345B}" dt="2022-02-21T01:34:40.105" v="75"/>
          <ac:spMkLst>
            <pc:docMk/>
            <pc:sldMk cId="2205196589" sldId="542"/>
            <ac:spMk id="6" creationId="{DAAE43BA-3E6B-4BFD-B343-A1F466A1D2F3}"/>
          </ac:spMkLst>
        </pc:spChg>
        <pc:spChg chg="mod">
          <ac:chgData name="jing guo" userId="3cf27de5-6694-4e43-bd99-ac7b83aeb7ed" providerId="ADAL" clId="{1F355F7D-06CD-4193-BBC9-94523FBC345B}" dt="2022-02-21T01:34:47.799" v="76" actId="14861"/>
          <ac:spMkLst>
            <pc:docMk/>
            <pc:sldMk cId="2205196589" sldId="542"/>
            <ac:spMk id="21" creationId="{00000000-0000-0000-0000-000000000000}"/>
          </ac:spMkLst>
        </pc:spChg>
      </pc:sldChg>
      <pc:sldChg chg="addSp delSp modSp add mod modTransition modClrScheme chgLayout">
        <pc:chgData name="jing guo" userId="3cf27de5-6694-4e43-bd99-ac7b83aeb7ed" providerId="ADAL" clId="{1F355F7D-06CD-4193-BBC9-94523FBC345B}" dt="2022-02-21T01:35:01.958" v="82" actId="1076"/>
        <pc:sldMkLst>
          <pc:docMk/>
          <pc:sldMk cId="1063490271" sldId="543"/>
        </pc:sldMkLst>
        <pc:spChg chg="mod">
          <ac:chgData name="jing guo" userId="3cf27de5-6694-4e43-bd99-ac7b83aeb7ed" providerId="ADAL" clId="{1F355F7D-06CD-4193-BBC9-94523FBC345B}" dt="2022-02-21T01:35:01.958" v="82" actId="1076"/>
          <ac:spMkLst>
            <pc:docMk/>
            <pc:sldMk cId="1063490271" sldId="543"/>
            <ac:spMk id="4" creationId="{00000000-0000-0000-0000-000000000000}"/>
          </ac:spMkLst>
        </pc:spChg>
        <pc:spChg chg="add mod">
          <ac:chgData name="jing guo" userId="3cf27de5-6694-4e43-bd99-ac7b83aeb7ed" providerId="ADAL" clId="{1F355F7D-06CD-4193-BBC9-94523FBC345B}" dt="2022-02-21T01:34:58.046" v="80"/>
          <ac:spMkLst>
            <pc:docMk/>
            <pc:sldMk cId="1063490271" sldId="543"/>
            <ac:spMk id="6" creationId="{93705A1B-C848-429B-86AB-CBA4019AD972}"/>
          </ac:spMkLst>
        </pc:spChg>
        <pc:spChg chg="del">
          <ac:chgData name="jing guo" userId="3cf27de5-6694-4e43-bd99-ac7b83aeb7ed" providerId="ADAL" clId="{1F355F7D-06CD-4193-BBC9-94523FBC345B}" dt="2022-02-21T01:34:57.311" v="79" actId="478"/>
          <ac:spMkLst>
            <pc:docMk/>
            <pc:sldMk cId="1063490271" sldId="543"/>
            <ac:spMk id="10" creationId="{00000000-0000-0000-0000-000000000000}"/>
          </ac:spMkLst>
        </pc:spChg>
        <pc:spChg chg="mod">
          <ac:chgData name="jing guo" userId="3cf27de5-6694-4e43-bd99-ac7b83aeb7ed" providerId="ADAL" clId="{1F355F7D-06CD-4193-BBC9-94523FBC345B}" dt="2022-02-21T01:35:00.127" v="81" actId="1076"/>
          <ac:spMkLst>
            <pc:docMk/>
            <pc:sldMk cId="1063490271" sldId="543"/>
            <ac:spMk id="12" creationId="{00000000-0000-0000-0000-000000000000}"/>
          </ac:spMkLst>
        </pc:spChg>
      </pc:sldChg>
      <pc:sldChg chg="addSp delSp modSp add mod modTransition modClrScheme chgLayout">
        <pc:chgData name="jing guo" userId="3cf27de5-6694-4e43-bd99-ac7b83aeb7ed" providerId="ADAL" clId="{1F355F7D-06CD-4193-BBC9-94523FBC345B}" dt="2022-02-21T01:35:08.198" v="85" actId="1076"/>
        <pc:sldMkLst>
          <pc:docMk/>
          <pc:sldMk cId="2677324402" sldId="544"/>
        </pc:sldMkLst>
        <pc:spChg chg="add mod">
          <ac:chgData name="jing guo" userId="3cf27de5-6694-4e43-bd99-ac7b83aeb7ed" providerId="ADAL" clId="{1F355F7D-06CD-4193-BBC9-94523FBC345B}" dt="2022-02-21T01:35:05.443" v="84"/>
          <ac:spMkLst>
            <pc:docMk/>
            <pc:sldMk cId="2677324402" sldId="544"/>
            <ac:spMk id="6" creationId="{0EA14857-1760-479C-B11C-3D0C21BAC6DB}"/>
          </ac:spMkLst>
        </pc:spChg>
        <pc:spChg chg="del">
          <ac:chgData name="jing guo" userId="3cf27de5-6694-4e43-bd99-ac7b83aeb7ed" providerId="ADAL" clId="{1F355F7D-06CD-4193-BBC9-94523FBC345B}" dt="2022-02-21T01:35:04.868" v="83" actId="478"/>
          <ac:spMkLst>
            <pc:docMk/>
            <pc:sldMk cId="2677324402" sldId="544"/>
            <ac:spMk id="10" creationId="{00000000-0000-0000-0000-000000000000}"/>
          </ac:spMkLst>
        </pc:spChg>
        <pc:spChg chg="mod">
          <ac:chgData name="jing guo" userId="3cf27de5-6694-4e43-bd99-ac7b83aeb7ed" providerId="ADAL" clId="{1F355F7D-06CD-4193-BBC9-94523FBC345B}" dt="2022-02-21T01:35:08.198" v="85" actId="1076"/>
          <ac:spMkLst>
            <pc:docMk/>
            <pc:sldMk cId="2677324402" sldId="544"/>
            <ac:spMk id="12" creationId="{00000000-0000-0000-0000-000000000000}"/>
          </ac:spMkLst>
        </pc:spChg>
      </pc:sldChg>
      <pc:sldChg chg="addSp delSp modSp add mod modTransition modClrScheme chgLayout">
        <pc:chgData name="jing guo" userId="3cf27de5-6694-4e43-bd99-ac7b83aeb7ed" providerId="ADAL" clId="{1F355F7D-06CD-4193-BBC9-94523FBC345B}" dt="2022-02-21T01:35:17.461" v="88" actId="1076"/>
        <pc:sldMkLst>
          <pc:docMk/>
          <pc:sldMk cId="2448730656" sldId="545"/>
        </pc:sldMkLst>
        <pc:spChg chg="mod">
          <ac:chgData name="jing guo" userId="3cf27de5-6694-4e43-bd99-ac7b83aeb7ed" providerId="ADAL" clId="{1F355F7D-06CD-4193-BBC9-94523FBC345B}" dt="2022-02-21T01:35:17.461" v="88" actId="1076"/>
          <ac:spMkLst>
            <pc:docMk/>
            <pc:sldMk cId="2448730656" sldId="545"/>
            <ac:spMk id="4" creationId="{00000000-0000-0000-0000-000000000000}"/>
          </ac:spMkLst>
        </pc:spChg>
        <pc:spChg chg="add mod">
          <ac:chgData name="jing guo" userId="3cf27de5-6694-4e43-bd99-ac7b83aeb7ed" providerId="ADAL" clId="{1F355F7D-06CD-4193-BBC9-94523FBC345B}" dt="2022-02-21T01:35:13.414" v="87"/>
          <ac:spMkLst>
            <pc:docMk/>
            <pc:sldMk cId="2448730656" sldId="545"/>
            <ac:spMk id="6" creationId="{07ED0CE9-0C0F-43F4-A363-7469A58F203F}"/>
          </ac:spMkLst>
        </pc:spChg>
        <pc:spChg chg="del">
          <ac:chgData name="jing guo" userId="3cf27de5-6694-4e43-bd99-ac7b83aeb7ed" providerId="ADAL" clId="{1F355F7D-06CD-4193-BBC9-94523FBC345B}" dt="2022-02-21T01:35:12.845" v="86" actId="478"/>
          <ac:spMkLst>
            <pc:docMk/>
            <pc:sldMk cId="2448730656" sldId="545"/>
            <ac:spMk id="10" creationId="{00000000-0000-0000-0000-000000000000}"/>
          </ac:spMkLst>
        </pc:spChg>
        <pc:spChg chg="mod">
          <ac:chgData name="jing guo" userId="3cf27de5-6694-4e43-bd99-ac7b83aeb7ed" providerId="ADAL" clId="{1F355F7D-06CD-4193-BBC9-94523FBC345B}" dt="2022-02-21T01:35:17.461" v="88" actId="1076"/>
          <ac:spMkLst>
            <pc:docMk/>
            <pc:sldMk cId="2448730656" sldId="545"/>
            <ac:spMk id="12" creationId="{00000000-0000-0000-0000-000000000000}"/>
          </ac:spMkLst>
        </pc:spChg>
      </pc:sldChg>
      <pc:sldChg chg="addSp delSp modSp add mod modTransition modClrScheme chgLayout">
        <pc:chgData name="jing guo" userId="3cf27de5-6694-4e43-bd99-ac7b83aeb7ed" providerId="ADAL" clId="{1F355F7D-06CD-4193-BBC9-94523FBC345B}" dt="2022-02-21T01:35:23.261" v="91"/>
        <pc:sldMkLst>
          <pc:docMk/>
          <pc:sldMk cId="35692738" sldId="546"/>
        </pc:sldMkLst>
        <pc:spChg chg="add mod">
          <ac:chgData name="jing guo" userId="3cf27de5-6694-4e43-bd99-ac7b83aeb7ed" providerId="ADAL" clId="{1F355F7D-06CD-4193-BBC9-94523FBC345B}" dt="2022-02-21T01:35:23.261" v="91"/>
          <ac:spMkLst>
            <pc:docMk/>
            <pc:sldMk cId="35692738" sldId="546"/>
            <ac:spMk id="6" creationId="{85E1F2FC-77EF-4527-AB7C-693118190853}"/>
          </ac:spMkLst>
        </pc:spChg>
        <pc:spChg chg="del mod">
          <ac:chgData name="jing guo" userId="3cf27de5-6694-4e43-bd99-ac7b83aeb7ed" providerId="ADAL" clId="{1F355F7D-06CD-4193-BBC9-94523FBC345B}" dt="2022-02-21T01:35:22.598" v="90" actId="478"/>
          <ac:spMkLst>
            <pc:docMk/>
            <pc:sldMk cId="35692738" sldId="546"/>
            <ac:spMk id="10" creationId="{00000000-0000-0000-0000-000000000000}"/>
          </ac:spMkLst>
        </pc:spChg>
      </pc:sldChg>
      <pc:sldChg chg="addSp delSp modSp add mod modTransition modClrScheme chgLayout">
        <pc:chgData name="jing guo" userId="3cf27de5-6694-4e43-bd99-ac7b83aeb7ed" providerId="ADAL" clId="{1F355F7D-06CD-4193-BBC9-94523FBC345B}" dt="2022-02-21T01:35:26.905" v="93"/>
        <pc:sldMkLst>
          <pc:docMk/>
          <pc:sldMk cId="1843834681" sldId="547"/>
        </pc:sldMkLst>
        <pc:spChg chg="add mod">
          <ac:chgData name="jing guo" userId="3cf27de5-6694-4e43-bd99-ac7b83aeb7ed" providerId="ADAL" clId="{1F355F7D-06CD-4193-BBC9-94523FBC345B}" dt="2022-02-21T01:35:26.905" v="93"/>
          <ac:spMkLst>
            <pc:docMk/>
            <pc:sldMk cId="1843834681" sldId="547"/>
            <ac:spMk id="6" creationId="{42D54AF8-7FDF-49EE-88D2-412531D9CA66}"/>
          </ac:spMkLst>
        </pc:spChg>
        <pc:spChg chg="del">
          <ac:chgData name="jing guo" userId="3cf27de5-6694-4e43-bd99-ac7b83aeb7ed" providerId="ADAL" clId="{1F355F7D-06CD-4193-BBC9-94523FBC345B}" dt="2022-02-21T01:35:26.387" v="92" actId="478"/>
          <ac:spMkLst>
            <pc:docMk/>
            <pc:sldMk cId="1843834681" sldId="547"/>
            <ac:spMk id="10" creationId="{00000000-0000-0000-0000-000000000000}"/>
          </ac:spMkLst>
        </pc:spChg>
      </pc:sldChg>
      <pc:sldChg chg="addSp delSp modSp add mod modTransition modClrScheme chgLayout">
        <pc:chgData name="jing guo" userId="3cf27de5-6694-4e43-bd99-ac7b83aeb7ed" providerId="ADAL" clId="{1F355F7D-06CD-4193-BBC9-94523FBC345B}" dt="2022-02-21T01:35:29.606" v="95"/>
        <pc:sldMkLst>
          <pc:docMk/>
          <pc:sldMk cId="2049763599" sldId="548"/>
        </pc:sldMkLst>
        <pc:spChg chg="add mod">
          <ac:chgData name="jing guo" userId="3cf27de5-6694-4e43-bd99-ac7b83aeb7ed" providerId="ADAL" clId="{1F355F7D-06CD-4193-BBC9-94523FBC345B}" dt="2022-02-21T01:35:29.606" v="95"/>
          <ac:spMkLst>
            <pc:docMk/>
            <pc:sldMk cId="2049763599" sldId="548"/>
            <ac:spMk id="6" creationId="{FED8F00A-847D-4DB5-B03B-11E4B0855B0D}"/>
          </ac:spMkLst>
        </pc:spChg>
        <pc:spChg chg="del">
          <ac:chgData name="jing guo" userId="3cf27de5-6694-4e43-bd99-ac7b83aeb7ed" providerId="ADAL" clId="{1F355F7D-06CD-4193-BBC9-94523FBC345B}" dt="2022-02-21T01:35:29.255" v="94" actId="478"/>
          <ac:spMkLst>
            <pc:docMk/>
            <pc:sldMk cId="2049763599" sldId="548"/>
            <ac:spMk id="10" creationId="{00000000-0000-0000-0000-000000000000}"/>
          </ac:spMkLst>
        </pc:spChg>
      </pc:sldChg>
      <pc:sldChg chg="addSp delSp modSp add mod modClrScheme chgLayout">
        <pc:chgData name="jing guo" userId="3cf27de5-6694-4e43-bd99-ac7b83aeb7ed" providerId="ADAL" clId="{1F355F7D-06CD-4193-BBC9-94523FBC345B}" dt="2022-02-21T01:36:36.259" v="122" actId="14861"/>
        <pc:sldMkLst>
          <pc:docMk/>
          <pc:sldMk cId="1415624628" sldId="549"/>
        </pc:sldMkLst>
        <pc:spChg chg="del">
          <ac:chgData name="jing guo" userId="3cf27de5-6694-4e43-bd99-ac7b83aeb7ed" providerId="ADAL" clId="{1F355F7D-06CD-4193-BBC9-94523FBC345B}" dt="2022-02-21T01:35:37.292" v="97" actId="478"/>
          <ac:spMkLst>
            <pc:docMk/>
            <pc:sldMk cId="1415624628" sldId="549"/>
            <ac:spMk id="5" creationId="{00000000-0000-0000-0000-000000000000}"/>
          </ac:spMkLst>
        </pc:spChg>
        <pc:spChg chg="add mod">
          <ac:chgData name="jing guo" userId="3cf27de5-6694-4e43-bd99-ac7b83aeb7ed" providerId="ADAL" clId="{1F355F7D-06CD-4193-BBC9-94523FBC345B}" dt="2022-02-21T01:35:40.246" v="107"/>
          <ac:spMkLst>
            <pc:docMk/>
            <pc:sldMk cId="1415624628" sldId="549"/>
            <ac:spMk id="6" creationId="{F5B76B06-4A7D-418C-9A5A-F02A16672512}"/>
          </ac:spMkLst>
        </pc:spChg>
        <pc:spChg chg="mod">
          <ac:chgData name="jing guo" userId="3cf27de5-6694-4e43-bd99-ac7b83aeb7ed" providerId="ADAL" clId="{1F355F7D-06CD-4193-BBC9-94523FBC345B}" dt="2022-02-21T01:36:36.259" v="122" actId="14861"/>
          <ac:spMkLst>
            <pc:docMk/>
            <pc:sldMk cId="1415624628" sldId="549"/>
            <ac:spMk id="12" creationId="{00000000-0000-0000-0000-000000000000}"/>
          </ac:spMkLst>
        </pc:spChg>
      </pc:sldChg>
      <pc:sldChg chg="addSp delSp modSp add mod modClrScheme chgLayout">
        <pc:chgData name="jing guo" userId="3cf27de5-6694-4e43-bd99-ac7b83aeb7ed" providerId="ADAL" clId="{1F355F7D-06CD-4193-BBC9-94523FBC345B}" dt="2022-02-21T01:36:45.151" v="124" actId="1076"/>
        <pc:sldMkLst>
          <pc:docMk/>
          <pc:sldMk cId="1700480762" sldId="550"/>
        </pc:sldMkLst>
        <pc:spChg chg="add mod">
          <ac:chgData name="jing guo" userId="3cf27de5-6694-4e43-bd99-ac7b83aeb7ed" providerId="ADAL" clId="{1F355F7D-06CD-4193-BBC9-94523FBC345B}" dt="2022-02-21T01:35:46.139" v="109"/>
          <ac:spMkLst>
            <pc:docMk/>
            <pc:sldMk cId="1700480762" sldId="550"/>
            <ac:spMk id="5" creationId="{0CEC54F2-C8B8-4B74-8005-BD3E6D1895A8}"/>
          </ac:spMkLst>
        </pc:spChg>
        <pc:spChg chg="del">
          <ac:chgData name="jing guo" userId="3cf27de5-6694-4e43-bd99-ac7b83aeb7ed" providerId="ADAL" clId="{1F355F7D-06CD-4193-BBC9-94523FBC345B}" dt="2022-02-21T01:35:45.491" v="108" actId="478"/>
          <ac:spMkLst>
            <pc:docMk/>
            <pc:sldMk cId="1700480762" sldId="550"/>
            <ac:spMk id="6" creationId="{00000000-0000-0000-0000-000000000000}"/>
          </ac:spMkLst>
        </pc:spChg>
        <pc:spChg chg="mod">
          <ac:chgData name="jing guo" userId="3cf27de5-6694-4e43-bd99-ac7b83aeb7ed" providerId="ADAL" clId="{1F355F7D-06CD-4193-BBC9-94523FBC345B}" dt="2022-02-21T01:36:45.151" v="124" actId="1076"/>
          <ac:spMkLst>
            <pc:docMk/>
            <pc:sldMk cId="1700480762" sldId="550"/>
            <ac:spMk id="22" creationId="{00000000-0000-0000-0000-000000000000}"/>
          </ac:spMkLst>
        </pc:spChg>
      </pc:sldChg>
      <pc:sldChg chg="addSp delSp modSp add mod modClrScheme chgLayout">
        <pc:chgData name="jing guo" userId="3cf27de5-6694-4e43-bd99-ac7b83aeb7ed" providerId="ADAL" clId="{1F355F7D-06CD-4193-BBC9-94523FBC345B}" dt="2022-02-21T01:36:56.322" v="126" actId="14861"/>
        <pc:sldMkLst>
          <pc:docMk/>
          <pc:sldMk cId="1151890405" sldId="551"/>
        </pc:sldMkLst>
        <pc:spChg chg="add mod">
          <ac:chgData name="jing guo" userId="3cf27de5-6694-4e43-bd99-ac7b83aeb7ed" providerId="ADAL" clId="{1F355F7D-06CD-4193-BBC9-94523FBC345B}" dt="2022-02-21T01:35:50.306" v="113"/>
          <ac:spMkLst>
            <pc:docMk/>
            <pc:sldMk cId="1151890405" sldId="551"/>
            <ac:spMk id="5" creationId="{27681B7C-7F0D-4DB5-ADE4-473DDE710E99}"/>
          </ac:spMkLst>
        </pc:spChg>
        <pc:spChg chg="del">
          <ac:chgData name="jing guo" userId="3cf27de5-6694-4e43-bd99-ac7b83aeb7ed" providerId="ADAL" clId="{1F355F7D-06CD-4193-BBC9-94523FBC345B}" dt="2022-02-21T01:35:50.022" v="112" actId="478"/>
          <ac:spMkLst>
            <pc:docMk/>
            <pc:sldMk cId="1151890405" sldId="551"/>
            <ac:spMk id="6" creationId="{00000000-0000-0000-0000-000000000000}"/>
          </ac:spMkLst>
        </pc:spChg>
        <pc:spChg chg="mod">
          <ac:chgData name="jing guo" userId="3cf27de5-6694-4e43-bd99-ac7b83aeb7ed" providerId="ADAL" clId="{1F355F7D-06CD-4193-BBC9-94523FBC345B}" dt="2022-02-21T01:36:56.322" v="126" actId="14861"/>
          <ac:spMkLst>
            <pc:docMk/>
            <pc:sldMk cId="1151890405" sldId="551"/>
            <ac:spMk id="12" creationId="{00000000-0000-0000-0000-000000000000}"/>
          </ac:spMkLst>
        </pc:spChg>
      </pc:sldChg>
      <pc:sldMasterChg chg="modSldLayout">
        <pc:chgData name="jing guo" userId="3cf27de5-6694-4e43-bd99-ac7b83aeb7ed" providerId="ADAL" clId="{1F355F7D-06CD-4193-BBC9-94523FBC345B}" dt="2022-06-02T02:05:33.422" v="140" actId="14100"/>
        <pc:sldMasterMkLst>
          <pc:docMk/>
          <pc:sldMasterMk cId="3564953541" sldId="2147483892"/>
        </pc:sldMasterMkLst>
        <pc:sldLayoutChg chg="modSp">
          <pc:chgData name="jing guo" userId="3cf27de5-6694-4e43-bd99-ac7b83aeb7ed" providerId="ADAL" clId="{1F355F7D-06CD-4193-BBC9-94523FBC345B}" dt="2022-06-02T02:05:33.422" v="140" actId="14100"/>
          <pc:sldLayoutMkLst>
            <pc:docMk/>
            <pc:sldMasterMk cId="3564953541" sldId="2147483892"/>
            <pc:sldLayoutMk cId="2536221396" sldId="2147483893"/>
          </pc:sldLayoutMkLst>
          <pc:picChg chg="mod">
            <ac:chgData name="jing guo" userId="3cf27de5-6694-4e43-bd99-ac7b83aeb7ed" providerId="ADAL" clId="{1F355F7D-06CD-4193-BBC9-94523FBC345B}" dt="2022-06-02T02:05:33.422" v="140" actId="14100"/>
            <ac:picMkLst>
              <pc:docMk/>
              <pc:sldMasterMk cId="3564953541" sldId="2147483892"/>
              <pc:sldLayoutMk cId="2536221396" sldId="2147483893"/>
              <ac:picMk id="1026" creationId="{DC1CDDC2-A620-4155-A704-F7760294BC2D}"/>
            </ac:picMkLst>
          </pc:picChg>
        </pc:sldLayoutChg>
      </pc:sldMasterChg>
    </pc:docChg>
  </pc:docChgLst>
  <pc:docChgLst>
    <pc:chgData name="jing guo" userId="3cf27de5-6694-4e43-bd99-ac7b83aeb7ed" providerId="ADAL" clId="{37E86482-35A1-4FE4-9591-7ACE271D8647}"/>
    <pc:docChg chg="undo custSel addSld delSld modSld modMainMaster">
      <pc:chgData name="jing guo" userId="3cf27de5-6694-4e43-bd99-ac7b83aeb7ed" providerId="ADAL" clId="{37E86482-35A1-4FE4-9591-7ACE271D8647}" dt="2021-12-08T13:48:36.104" v="3440" actId="478"/>
      <pc:docMkLst>
        <pc:docMk/>
      </pc:docMkLst>
      <pc:sldChg chg="addSp delSp modSp new mod modTransition">
        <pc:chgData name="jing guo" userId="3cf27de5-6694-4e43-bd99-ac7b83aeb7ed" providerId="ADAL" clId="{37E86482-35A1-4FE4-9591-7ACE271D8647}" dt="2021-09-17T08:21:44.401" v="3425"/>
        <pc:sldMkLst>
          <pc:docMk/>
          <pc:sldMk cId="1069885073" sldId="256"/>
        </pc:sldMkLst>
        <pc:spChg chg="del mod">
          <ac:chgData name="jing guo" userId="3cf27de5-6694-4e43-bd99-ac7b83aeb7ed" providerId="ADAL" clId="{37E86482-35A1-4FE4-9591-7ACE271D8647}" dt="2021-09-14T09:02:22.649" v="801" actId="478"/>
          <ac:spMkLst>
            <pc:docMk/>
            <pc:sldMk cId="1069885073" sldId="256"/>
            <ac:spMk id="2" creationId="{A45B4F66-71A2-4988-8F6C-9436DD779643}"/>
          </ac:spMkLst>
        </pc:spChg>
        <pc:spChg chg="del mod">
          <ac:chgData name="jing guo" userId="3cf27de5-6694-4e43-bd99-ac7b83aeb7ed" providerId="ADAL" clId="{37E86482-35A1-4FE4-9591-7ACE271D8647}" dt="2021-09-14T09:02:25.893" v="802" actId="478"/>
          <ac:spMkLst>
            <pc:docMk/>
            <pc:sldMk cId="1069885073" sldId="256"/>
            <ac:spMk id="3" creationId="{F5355B4C-02B4-4B4D-8D77-1B73126C2365}"/>
          </ac:spMkLst>
        </pc:spChg>
        <pc:spChg chg="add del">
          <ac:chgData name="jing guo" userId="3cf27de5-6694-4e43-bd99-ac7b83aeb7ed" providerId="ADAL" clId="{37E86482-35A1-4FE4-9591-7ACE271D8647}" dt="2021-09-14T07:46:20.761" v="31" actId="478"/>
          <ac:spMkLst>
            <pc:docMk/>
            <pc:sldMk cId="1069885073" sldId="256"/>
            <ac:spMk id="4" creationId="{85976EB3-64DF-4986-9C97-8B0B5C041674}"/>
          </ac:spMkLst>
        </pc:spChg>
      </pc:sldChg>
      <pc:sldChg chg="modSp new del">
        <pc:chgData name="jing guo" userId="3cf27de5-6694-4e43-bd99-ac7b83aeb7ed" providerId="ADAL" clId="{37E86482-35A1-4FE4-9591-7ACE271D8647}" dt="2021-09-14T08:08:49.585" v="147" actId="47"/>
        <pc:sldMkLst>
          <pc:docMk/>
          <pc:sldMk cId="1157982097" sldId="257"/>
        </pc:sldMkLst>
        <pc:spChg chg="mod">
          <ac:chgData name="jing guo" userId="3cf27de5-6694-4e43-bd99-ac7b83aeb7ed" providerId="ADAL" clId="{37E86482-35A1-4FE4-9591-7ACE271D8647}" dt="2021-09-14T08:00:14.766" v="51"/>
          <ac:spMkLst>
            <pc:docMk/>
            <pc:sldMk cId="1157982097" sldId="257"/>
            <ac:spMk id="2" creationId="{ED0F7D9E-8BE6-428A-BBD2-469DCC0DC905}"/>
          </ac:spMkLst>
        </pc:spChg>
        <pc:spChg chg="mod">
          <ac:chgData name="jing guo" userId="3cf27de5-6694-4e43-bd99-ac7b83aeb7ed" providerId="ADAL" clId="{37E86482-35A1-4FE4-9591-7ACE271D8647}" dt="2021-09-14T08:00:14.766" v="51"/>
          <ac:spMkLst>
            <pc:docMk/>
            <pc:sldMk cId="1157982097" sldId="257"/>
            <ac:spMk id="3" creationId="{DB45F5DA-854B-4812-ABAA-E7D0CEE0E006}"/>
          </ac:spMkLst>
        </pc:spChg>
      </pc:sldChg>
      <pc:sldChg chg="addSp delSp modSp new mod modTransition modAnim chgLayout">
        <pc:chgData name="jing guo" userId="3cf27de5-6694-4e43-bd99-ac7b83aeb7ed" providerId="ADAL" clId="{37E86482-35A1-4FE4-9591-7ACE271D8647}" dt="2021-09-17T08:21:44.401" v="3425"/>
        <pc:sldMkLst>
          <pc:docMk/>
          <pc:sldMk cId="3501654043" sldId="258"/>
        </pc:sldMkLst>
        <pc:spChg chg="del mod ord">
          <ac:chgData name="jing guo" userId="3cf27de5-6694-4e43-bd99-ac7b83aeb7ed" providerId="ADAL" clId="{37E86482-35A1-4FE4-9591-7ACE271D8647}" dt="2021-09-17T05:53:53.709" v="2691" actId="478"/>
          <ac:spMkLst>
            <pc:docMk/>
            <pc:sldMk cId="3501654043" sldId="258"/>
            <ac:spMk id="2" creationId="{789D3689-93BA-433B-B95D-1D0326C5B0A1}"/>
          </ac:spMkLst>
        </pc:spChg>
        <pc:spChg chg="del mod">
          <ac:chgData name="jing guo" userId="3cf27de5-6694-4e43-bd99-ac7b83aeb7ed" providerId="ADAL" clId="{37E86482-35A1-4FE4-9591-7ACE271D8647}" dt="2021-09-14T07:46:51.752" v="32" actId="700"/>
          <ac:spMkLst>
            <pc:docMk/>
            <pc:sldMk cId="3501654043" sldId="258"/>
            <ac:spMk id="3" creationId="{C51178BD-7BF3-41C8-BB4B-23DEE251CC80}"/>
          </ac:spMkLst>
        </pc:spChg>
        <pc:spChg chg="add del mod ord">
          <ac:chgData name="jing guo" userId="3cf27de5-6694-4e43-bd99-ac7b83aeb7ed" providerId="ADAL" clId="{37E86482-35A1-4FE4-9591-7ACE271D8647}" dt="2021-09-17T05:53:29.325" v="2687" actId="478"/>
          <ac:spMkLst>
            <pc:docMk/>
            <pc:sldMk cId="3501654043" sldId="258"/>
            <ac:spMk id="4" creationId="{E7193364-79A0-48C3-906C-9A7F6E4B3413}"/>
          </ac:spMkLst>
        </pc:spChg>
        <pc:spChg chg="mod">
          <ac:chgData name="jing guo" userId="3cf27de5-6694-4e43-bd99-ac7b83aeb7ed" providerId="ADAL" clId="{37E86482-35A1-4FE4-9591-7ACE271D8647}" dt="2021-09-17T05:53:39.244" v="2688"/>
          <ac:spMkLst>
            <pc:docMk/>
            <pc:sldMk cId="3501654043" sldId="258"/>
            <ac:spMk id="6" creationId="{F6C65E55-78DF-4F8B-A06C-7356BDEEFB26}"/>
          </ac:spMkLst>
        </pc:spChg>
        <pc:spChg chg="mod">
          <ac:chgData name="jing guo" userId="3cf27de5-6694-4e43-bd99-ac7b83aeb7ed" providerId="ADAL" clId="{37E86482-35A1-4FE4-9591-7ACE271D8647}" dt="2021-09-17T05:53:39.244" v="2688"/>
          <ac:spMkLst>
            <pc:docMk/>
            <pc:sldMk cId="3501654043" sldId="258"/>
            <ac:spMk id="7" creationId="{82C4B07F-4FCC-400B-A547-9A0424F2448E}"/>
          </ac:spMkLst>
        </pc:spChg>
        <pc:spChg chg="mod">
          <ac:chgData name="jing guo" userId="3cf27de5-6694-4e43-bd99-ac7b83aeb7ed" providerId="ADAL" clId="{37E86482-35A1-4FE4-9591-7ACE271D8647}" dt="2021-09-17T05:53:39.244" v="2688"/>
          <ac:spMkLst>
            <pc:docMk/>
            <pc:sldMk cId="3501654043" sldId="258"/>
            <ac:spMk id="8" creationId="{A2480527-DF39-4B03-ADAA-AD3407A63908}"/>
          </ac:spMkLst>
        </pc:spChg>
        <pc:spChg chg="mod">
          <ac:chgData name="jing guo" userId="3cf27de5-6694-4e43-bd99-ac7b83aeb7ed" providerId="ADAL" clId="{37E86482-35A1-4FE4-9591-7ACE271D8647}" dt="2021-09-17T05:53:39.244" v="2688"/>
          <ac:spMkLst>
            <pc:docMk/>
            <pc:sldMk cId="3501654043" sldId="258"/>
            <ac:spMk id="10" creationId="{C1E7C715-B4F2-40FB-AF1F-BEB89E24CF2B}"/>
          </ac:spMkLst>
        </pc:spChg>
        <pc:spChg chg="mod">
          <ac:chgData name="jing guo" userId="3cf27de5-6694-4e43-bd99-ac7b83aeb7ed" providerId="ADAL" clId="{37E86482-35A1-4FE4-9591-7ACE271D8647}" dt="2021-09-17T05:53:39.244" v="2688"/>
          <ac:spMkLst>
            <pc:docMk/>
            <pc:sldMk cId="3501654043" sldId="258"/>
            <ac:spMk id="11" creationId="{AC7F32CF-60E1-41C7-8207-3379B1F3EBD3}"/>
          </ac:spMkLst>
        </pc:spChg>
        <pc:spChg chg="mod">
          <ac:chgData name="jing guo" userId="3cf27de5-6694-4e43-bd99-ac7b83aeb7ed" providerId="ADAL" clId="{37E86482-35A1-4FE4-9591-7ACE271D8647}" dt="2021-09-17T05:53:39.244" v="2688"/>
          <ac:spMkLst>
            <pc:docMk/>
            <pc:sldMk cId="3501654043" sldId="258"/>
            <ac:spMk id="13" creationId="{38ED9908-277B-436C-B03B-92881458EA31}"/>
          </ac:spMkLst>
        </pc:spChg>
        <pc:spChg chg="mod">
          <ac:chgData name="jing guo" userId="3cf27de5-6694-4e43-bd99-ac7b83aeb7ed" providerId="ADAL" clId="{37E86482-35A1-4FE4-9591-7ACE271D8647}" dt="2021-09-17T05:53:39.244" v="2688"/>
          <ac:spMkLst>
            <pc:docMk/>
            <pc:sldMk cId="3501654043" sldId="258"/>
            <ac:spMk id="14" creationId="{35CF8E79-AB92-4389-A1C4-846E5D7570BF}"/>
          </ac:spMkLst>
        </pc:spChg>
        <pc:spChg chg="add mod">
          <ac:chgData name="jing guo" userId="3cf27de5-6694-4e43-bd99-ac7b83aeb7ed" providerId="ADAL" clId="{37E86482-35A1-4FE4-9591-7ACE271D8647}" dt="2021-09-17T05:54:03.469" v="2694" actId="14100"/>
          <ac:spMkLst>
            <pc:docMk/>
            <pc:sldMk cId="3501654043" sldId="258"/>
            <ac:spMk id="15" creationId="{DAA23BA0-F0A0-4C65-BA35-C5C6DC1EE4A6}"/>
          </ac:spMkLst>
        </pc:spChg>
        <pc:spChg chg="mod">
          <ac:chgData name="jing guo" userId="3cf27de5-6694-4e43-bd99-ac7b83aeb7ed" providerId="ADAL" clId="{37E86482-35A1-4FE4-9591-7ACE271D8647}" dt="2021-09-17T05:53:39.244" v="2688"/>
          <ac:spMkLst>
            <pc:docMk/>
            <pc:sldMk cId="3501654043" sldId="258"/>
            <ac:spMk id="17" creationId="{08179C3D-FBE1-4A9F-8A39-212F56373D3B}"/>
          </ac:spMkLst>
        </pc:spChg>
        <pc:spChg chg="mod">
          <ac:chgData name="jing guo" userId="3cf27de5-6694-4e43-bd99-ac7b83aeb7ed" providerId="ADAL" clId="{37E86482-35A1-4FE4-9591-7ACE271D8647}" dt="2021-09-17T05:53:39.244" v="2688"/>
          <ac:spMkLst>
            <pc:docMk/>
            <pc:sldMk cId="3501654043" sldId="258"/>
            <ac:spMk id="20" creationId="{8D38E844-B0EB-4020-BFFD-4CD9F90185CE}"/>
          </ac:spMkLst>
        </pc:spChg>
        <pc:spChg chg="mod">
          <ac:chgData name="jing guo" userId="3cf27de5-6694-4e43-bd99-ac7b83aeb7ed" providerId="ADAL" clId="{37E86482-35A1-4FE4-9591-7ACE271D8647}" dt="2021-09-17T05:53:39.244" v="2688"/>
          <ac:spMkLst>
            <pc:docMk/>
            <pc:sldMk cId="3501654043" sldId="258"/>
            <ac:spMk id="21" creationId="{B0C6DF55-6832-483E-9BEA-0E058D3C28CA}"/>
          </ac:spMkLst>
        </pc:spChg>
        <pc:spChg chg="mod">
          <ac:chgData name="jing guo" userId="3cf27de5-6694-4e43-bd99-ac7b83aeb7ed" providerId="ADAL" clId="{37E86482-35A1-4FE4-9591-7ACE271D8647}" dt="2021-09-17T05:53:39.244" v="2688"/>
          <ac:spMkLst>
            <pc:docMk/>
            <pc:sldMk cId="3501654043" sldId="258"/>
            <ac:spMk id="27" creationId="{961C5434-E23B-4555-982A-01979CFE7409}"/>
          </ac:spMkLst>
        </pc:spChg>
        <pc:spChg chg="mod">
          <ac:chgData name="jing guo" userId="3cf27de5-6694-4e43-bd99-ac7b83aeb7ed" providerId="ADAL" clId="{37E86482-35A1-4FE4-9591-7ACE271D8647}" dt="2021-09-17T05:53:39.244" v="2688"/>
          <ac:spMkLst>
            <pc:docMk/>
            <pc:sldMk cId="3501654043" sldId="258"/>
            <ac:spMk id="28" creationId="{E24AB978-6E40-4FD9-AAFA-0B84309CAA14}"/>
          </ac:spMkLst>
        </pc:spChg>
        <pc:spChg chg="mod">
          <ac:chgData name="jing guo" userId="3cf27de5-6694-4e43-bd99-ac7b83aeb7ed" providerId="ADAL" clId="{37E86482-35A1-4FE4-9591-7ACE271D8647}" dt="2021-09-17T05:53:39.244" v="2688"/>
          <ac:spMkLst>
            <pc:docMk/>
            <pc:sldMk cId="3501654043" sldId="258"/>
            <ac:spMk id="29" creationId="{D4D6DB30-A26D-4C89-9061-8B7DF7468EB6}"/>
          </ac:spMkLst>
        </pc:spChg>
        <pc:spChg chg="mod">
          <ac:chgData name="jing guo" userId="3cf27de5-6694-4e43-bd99-ac7b83aeb7ed" providerId="ADAL" clId="{37E86482-35A1-4FE4-9591-7ACE271D8647}" dt="2021-09-17T05:53:39.244" v="2688"/>
          <ac:spMkLst>
            <pc:docMk/>
            <pc:sldMk cId="3501654043" sldId="258"/>
            <ac:spMk id="33" creationId="{80F4A386-2D42-4A7E-BB1A-9B57E2A7460A}"/>
          </ac:spMkLst>
        </pc:spChg>
        <pc:spChg chg="mod">
          <ac:chgData name="jing guo" userId="3cf27de5-6694-4e43-bd99-ac7b83aeb7ed" providerId="ADAL" clId="{37E86482-35A1-4FE4-9591-7ACE271D8647}" dt="2021-09-17T05:53:39.244" v="2688"/>
          <ac:spMkLst>
            <pc:docMk/>
            <pc:sldMk cId="3501654043" sldId="258"/>
            <ac:spMk id="36" creationId="{DE72C45C-FC1A-4E46-926D-0438D251DE73}"/>
          </ac:spMkLst>
        </pc:spChg>
        <pc:spChg chg="mod">
          <ac:chgData name="jing guo" userId="3cf27de5-6694-4e43-bd99-ac7b83aeb7ed" providerId="ADAL" clId="{37E86482-35A1-4FE4-9591-7ACE271D8647}" dt="2021-09-17T05:53:39.244" v="2688"/>
          <ac:spMkLst>
            <pc:docMk/>
            <pc:sldMk cId="3501654043" sldId="258"/>
            <ac:spMk id="37" creationId="{F47F278F-58FE-44A5-B8E0-0509B0C6CAFB}"/>
          </ac:spMkLst>
        </pc:spChg>
        <pc:spChg chg="mod">
          <ac:chgData name="jing guo" userId="3cf27de5-6694-4e43-bd99-ac7b83aeb7ed" providerId="ADAL" clId="{37E86482-35A1-4FE4-9591-7ACE271D8647}" dt="2021-09-17T05:53:39.244" v="2688"/>
          <ac:spMkLst>
            <pc:docMk/>
            <pc:sldMk cId="3501654043" sldId="258"/>
            <ac:spMk id="43" creationId="{AC6B490B-3585-4D8F-A91B-2B3112274A22}"/>
          </ac:spMkLst>
        </pc:spChg>
        <pc:spChg chg="mod">
          <ac:chgData name="jing guo" userId="3cf27de5-6694-4e43-bd99-ac7b83aeb7ed" providerId="ADAL" clId="{37E86482-35A1-4FE4-9591-7ACE271D8647}" dt="2021-09-17T05:53:39.244" v="2688"/>
          <ac:spMkLst>
            <pc:docMk/>
            <pc:sldMk cId="3501654043" sldId="258"/>
            <ac:spMk id="44" creationId="{3061C1BF-4706-4EE4-AED8-4A39D6996C71}"/>
          </ac:spMkLst>
        </pc:spChg>
        <pc:spChg chg="mod">
          <ac:chgData name="jing guo" userId="3cf27de5-6694-4e43-bd99-ac7b83aeb7ed" providerId="ADAL" clId="{37E86482-35A1-4FE4-9591-7ACE271D8647}" dt="2021-09-17T05:53:39.244" v="2688"/>
          <ac:spMkLst>
            <pc:docMk/>
            <pc:sldMk cId="3501654043" sldId="258"/>
            <ac:spMk id="45" creationId="{9EC5362A-02D3-412B-8CA4-518EFF32F523}"/>
          </ac:spMkLst>
        </pc:spChg>
        <pc:grpChg chg="add mod">
          <ac:chgData name="jing guo" userId="3cf27de5-6694-4e43-bd99-ac7b83aeb7ed" providerId="ADAL" clId="{37E86482-35A1-4FE4-9591-7ACE271D8647}" dt="2021-09-17T05:53:39.244" v="2688"/>
          <ac:grpSpMkLst>
            <pc:docMk/>
            <pc:sldMk cId="3501654043" sldId="258"/>
            <ac:grpSpMk id="5" creationId="{6D2C56F5-1A00-401C-9BA4-C1E34281EC39}"/>
          </ac:grpSpMkLst>
        </pc:grpChg>
        <pc:grpChg chg="mod">
          <ac:chgData name="jing guo" userId="3cf27de5-6694-4e43-bd99-ac7b83aeb7ed" providerId="ADAL" clId="{37E86482-35A1-4FE4-9591-7ACE271D8647}" dt="2021-09-17T05:53:39.244" v="2688"/>
          <ac:grpSpMkLst>
            <pc:docMk/>
            <pc:sldMk cId="3501654043" sldId="258"/>
            <ac:grpSpMk id="9" creationId="{9D2E3A74-59CD-4381-B66A-DE735CD46902}"/>
          </ac:grpSpMkLst>
        </pc:grpChg>
        <pc:grpChg chg="add mod">
          <ac:chgData name="jing guo" userId="3cf27de5-6694-4e43-bd99-ac7b83aeb7ed" providerId="ADAL" clId="{37E86482-35A1-4FE4-9591-7ACE271D8647}" dt="2021-09-17T05:53:39.244" v="2688"/>
          <ac:grpSpMkLst>
            <pc:docMk/>
            <pc:sldMk cId="3501654043" sldId="258"/>
            <ac:grpSpMk id="16" creationId="{D7EA8605-05BB-4BB3-8EBA-F88AF1419C51}"/>
          </ac:grpSpMkLst>
        </pc:grpChg>
        <pc:grpChg chg="mod">
          <ac:chgData name="jing guo" userId="3cf27de5-6694-4e43-bd99-ac7b83aeb7ed" providerId="ADAL" clId="{37E86482-35A1-4FE4-9591-7ACE271D8647}" dt="2021-09-17T05:53:39.244" v="2688"/>
          <ac:grpSpMkLst>
            <pc:docMk/>
            <pc:sldMk cId="3501654043" sldId="258"/>
            <ac:grpSpMk id="18" creationId="{76DA1CF5-402A-444B-BC6A-7E6DD33E5910}"/>
          </ac:grpSpMkLst>
        </pc:grpChg>
        <pc:grpChg chg="mod">
          <ac:chgData name="jing guo" userId="3cf27de5-6694-4e43-bd99-ac7b83aeb7ed" providerId="ADAL" clId="{37E86482-35A1-4FE4-9591-7ACE271D8647}" dt="2021-09-17T05:53:39.244" v="2688"/>
          <ac:grpSpMkLst>
            <pc:docMk/>
            <pc:sldMk cId="3501654043" sldId="258"/>
            <ac:grpSpMk id="19" creationId="{D43F8D3C-D319-4121-A8A4-86B558B0A252}"/>
          </ac:grpSpMkLst>
        </pc:grpChg>
        <pc:grpChg chg="add mod">
          <ac:chgData name="jing guo" userId="3cf27de5-6694-4e43-bd99-ac7b83aeb7ed" providerId="ADAL" clId="{37E86482-35A1-4FE4-9591-7ACE271D8647}" dt="2021-09-17T05:53:39.244" v="2688"/>
          <ac:grpSpMkLst>
            <pc:docMk/>
            <pc:sldMk cId="3501654043" sldId="258"/>
            <ac:grpSpMk id="24" creationId="{7F6191CE-710D-4641-A2B7-D9B15EF1E172}"/>
          </ac:grpSpMkLst>
        </pc:grpChg>
        <pc:grpChg chg="mod">
          <ac:chgData name="jing guo" userId="3cf27de5-6694-4e43-bd99-ac7b83aeb7ed" providerId="ADAL" clId="{37E86482-35A1-4FE4-9591-7ACE271D8647}" dt="2021-09-17T05:53:39.244" v="2688"/>
          <ac:grpSpMkLst>
            <pc:docMk/>
            <pc:sldMk cId="3501654043" sldId="258"/>
            <ac:grpSpMk id="25" creationId="{BDCB9FDC-E555-4BA0-8689-415580757F89}"/>
          </ac:grpSpMkLst>
        </pc:grpChg>
        <pc:grpChg chg="mod">
          <ac:chgData name="jing guo" userId="3cf27de5-6694-4e43-bd99-ac7b83aeb7ed" providerId="ADAL" clId="{37E86482-35A1-4FE4-9591-7ACE271D8647}" dt="2021-09-17T05:53:39.244" v="2688"/>
          <ac:grpSpMkLst>
            <pc:docMk/>
            <pc:sldMk cId="3501654043" sldId="258"/>
            <ac:grpSpMk id="26" creationId="{A77687A8-4A57-45F1-B652-D29C497B4EFF}"/>
          </ac:grpSpMkLst>
        </pc:grpChg>
        <pc:grpChg chg="add mod">
          <ac:chgData name="jing guo" userId="3cf27de5-6694-4e43-bd99-ac7b83aeb7ed" providerId="ADAL" clId="{37E86482-35A1-4FE4-9591-7ACE271D8647}" dt="2021-09-17T05:53:39.244" v="2688"/>
          <ac:grpSpMkLst>
            <pc:docMk/>
            <pc:sldMk cId="3501654043" sldId="258"/>
            <ac:grpSpMk id="32" creationId="{95F14009-1A48-4F49-AA40-4746307FE105}"/>
          </ac:grpSpMkLst>
        </pc:grpChg>
        <pc:grpChg chg="mod">
          <ac:chgData name="jing guo" userId="3cf27de5-6694-4e43-bd99-ac7b83aeb7ed" providerId="ADAL" clId="{37E86482-35A1-4FE4-9591-7ACE271D8647}" dt="2021-09-17T05:53:39.244" v="2688"/>
          <ac:grpSpMkLst>
            <pc:docMk/>
            <pc:sldMk cId="3501654043" sldId="258"/>
            <ac:grpSpMk id="34" creationId="{183E9C67-623C-4B10-977F-9E6998FDAE75}"/>
          </ac:grpSpMkLst>
        </pc:grpChg>
        <pc:grpChg chg="mod">
          <ac:chgData name="jing guo" userId="3cf27de5-6694-4e43-bd99-ac7b83aeb7ed" providerId="ADAL" clId="{37E86482-35A1-4FE4-9591-7ACE271D8647}" dt="2021-09-17T05:53:39.244" v="2688"/>
          <ac:grpSpMkLst>
            <pc:docMk/>
            <pc:sldMk cId="3501654043" sldId="258"/>
            <ac:grpSpMk id="35" creationId="{85B5DFD4-3213-4189-80C9-2D9FFCAF32CD}"/>
          </ac:grpSpMkLst>
        </pc:grpChg>
        <pc:grpChg chg="add mod">
          <ac:chgData name="jing guo" userId="3cf27de5-6694-4e43-bd99-ac7b83aeb7ed" providerId="ADAL" clId="{37E86482-35A1-4FE4-9591-7ACE271D8647}" dt="2021-09-17T05:53:39.244" v="2688"/>
          <ac:grpSpMkLst>
            <pc:docMk/>
            <pc:sldMk cId="3501654043" sldId="258"/>
            <ac:grpSpMk id="40" creationId="{CE0C1A37-267E-4185-A633-6E358D0B022A}"/>
          </ac:grpSpMkLst>
        </pc:grpChg>
        <pc:grpChg chg="mod">
          <ac:chgData name="jing guo" userId="3cf27de5-6694-4e43-bd99-ac7b83aeb7ed" providerId="ADAL" clId="{37E86482-35A1-4FE4-9591-7ACE271D8647}" dt="2021-09-17T05:53:39.244" v="2688"/>
          <ac:grpSpMkLst>
            <pc:docMk/>
            <pc:sldMk cId="3501654043" sldId="258"/>
            <ac:grpSpMk id="41" creationId="{B5621A9D-F01F-49F6-B220-95A3515A9E6C}"/>
          </ac:grpSpMkLst>
        </pc:grpChg>
        <pc:grpChg chg="mod">
          <ac:chgData name="jing guo" userId="3cf27de5-6694-4e43-bd99-ac7b83aeb7ed" providerId="ADAL" clId="{37E86482-35A1-4FE4-9591-7ACE271D8647}" dt="2021-09-17T05:53:39.244" v="2688"/>
          <ac:grpSpMkLst>
            <pc:docMk/>
            <pc:sldMk cId="3501654043" sldId="258"/>
            <ac:grpSpMk id="42" creationId="{49B20430-9A33-4F3C-AB8D-6EE077317BBC}"/>
          </ac:grpSpMkLst>
        </pc:grpChg>
        <pc:graphicFrameChg chg="mod">
          <ac:chgData name="jing guo" userId="3cf27de5-6694-4e43-bd99-ac7b83aeb7ed" providerId="ADAL" clId="{37E86482-35A1-4FE4-9591-7ACE271D8647}" dt="2021-09-17T05:53:39.244" v="2688"/>
          <ac:graphicFrameMkLst>
            <pc:docMk/>
            <pc:sldMk cId="3501654043" sldId="258"/>
            <ac:graphicFrameMk id="12" creationId="{65E60135-804F-410F-840E-9D2C823477F4}"/>
          </ac:graphicFrameMkLst>
        </pc:graphicFrameChg>
        <pc:cxnChg chg="mod">
          <ac:chgData name="jing guo" userId="3cf27de5-6694-4e43-bd99-ac7b83aeb7ed" providerId="ADAL" clId="{37E86482-35A1-4FE4-9591-7ACE271D8647}" dt="2021-09-17T05:53:39.244" v="2688"/>
          <ac:cxnSpMkLst>
            <pc:docMk/>
            <pc:sldMk cId="3501654043" sldId="258"/>
            <ac:cxnSpMk id="22" creationId="{A2C146E9-0A38-4D27-80E7-8CAB0F3C59BA}"/>
          </ac:cxnSpMkLst>
        </pc:cxnChg>
        <pc:cxnChg chg="mod">
          <ac:chgData name="jing guo" userId="3cf27de5-6694-4e43-bd99-ac7b83aeb7ed" providerId="ADAL" clId="{37E86482-35A1-4FE4-9591-7ACE271D8647}" dt="2021-09-17T05:53:39.244" v="2688"/>
          <ac:cxnSpMkLst>
            <pc:docMk/>
            <pc:sldMk cId="3501654043" sldId="258"/>
            <ac:cxnSpMk id="23" creationId="{B408162D-2472-4002-A913-63A412129C58}"/>
          </ac:cxnSpMkLst>
        </pc:cxnChg>
        <pc:cxnChg chg="mod">
          <ac:chgData name="jing guo" userId="3cf27de5-6694-4e43-bd99-ac7b83aeb7ed" providerId="ADAL" clId="{37E86482-35A1-4FE4-9591-7ACE271D8647}" dt="2021-09-17T05:53:39.244" v="2688"/>
          <ac:cxnSpMkLst>
            <pc:docMk/>
            <pc:sldMk cId="3501654043" sldId="258"/>
            <ac:cxnSpMk id="30" creationId="{2B52773D-7D8C-45E8-9B46-31912B86F03B}"/>
          </ac:cxnSpMkLst>
        </pc:cxnChg>
        <pc:cxnChg chg="mod">
          <ac:chgData name="jing guo" userId="3cf27de5-6694-4e43-bd99-ac7b83aeb7ed" providerId="ADAL" clId="{37E86482-35A1-4FE4-9591-7ACE271D8647}" dt="2021-09-17T05:53:39.244" v="2688"/>
          <ac:cxnSpMkLst>
            <pc:docMk/>
            <pc:sldMk cId="3501654043" sldId="258"/>
            <ac:cxnSpMk id="31" creationId="{F8AAA462-2BC1-42F3-A73E-BB26668AC68C}"/>
          </ac:cxnSpMkLst>
        </pc:cxnChg>
        <pc:cxnChg chg="mod">
          <ac:chgData name="jing guo" userId="3cf27de5-6694-4e43-bd99-ac7b83aeb7ed" providerId="ADAL" clId="{37E86482-35A1-4FE4-9591-7ACE271D8647}" dt="2021-09-17T05:53:39.244" v="2688"/>
          <ac:cxnSpMkLst>
            <pc:docMk/>
            <pc:sldMk cId="3501654043" sldId="258"/>
            <ac:cxnSpMk id="38" creationId="{40DED919-959F-4783-AA76-498F92AD7AB0}"/>
          </ac:cxnSpMkLst>
        </pc:cxnChg>
        <pc:cxnChg chg="mod">
          <ac:chgData name="jing guo" userId="3cf27de5-6694-4e43-bd99-ac7b83aeb7ed" providerId="ADAL" clId="{37E86482-35A1-4FE4-9591-7ACE271D8647}" dt="2021-09-17T05:53:39.244" v="2688"/>
          <ac:cxnSpMkLst>
            <pc:docMk/>
            <pc:sldMk cId="3501654043" sldId="258"/>
            <ac:cxnSpMk id="39" creationId="{5EA5587B-8212-4DE7-A73E-9E78CBCD801B}"/>
          </ac:cxnSpMkLst>
        </pc:cxnChg>
        <pc:cxnChg chg="mod">
          <ac:chgData name="jing guo" userId="3cf27de5-6694-4e43-bd99-ac7b83aeb7ed" providerId="ADAL" clId="{37E86482-35A1-4FE4-9591-7ACE271D8647}" dt="2021-09-17T05:53:39.244" v="2688"/>
          <ac:cxnSpMkLst>
            <pc:docMk/>
            <pc:sldMk cId="3501654043" sldId="258"/>
            <ac:cxnSpMk id="46" creationId="{E56BA4E6-5E6C-4CD0-A494-DFF5C3B17E67}"/>
          </ac:cxnSpMkLst>
        </pc:cxnChg>
        <pc:cxnChg chg="mod">
          <ac:chgData name="jing guo" userId="3cf27de5-6694-4e43-bd99-ac7b83aeb7ed" providerId="ADAL" clId="{37E86482-35A1-4FE4-9591-7ACE271D8647}" dt="2021-09-17T05:53:39.244" v="2688"/>
          <ac:cxnSpMkLst>
            <pc:docMk/>
            <pc:sldMk cId="3501654043" sldId="258"/>
            <ac:cxnSpMk id="47" creationId="{68631D94-6FF1-4C0C-9154-A2829D3F5811}"/>
          </ac:cxnSpMkLst>
        </pc:cxnChg>
      </pc:sldChg>
      <pc:sldChg chg="modSp new del">
        <pc:chgData name="jing guo" userId="3cf27de5-6694-4e43-bd99-ac7b83aeb7ed" providerId="ADAL" clId="{37E86482-35A1-4FE4-9591-7ACE271D8647}" dt="2021-09-17T05:54:30.276" v="2695" actId="47"/>
        <pc:sldMkLst>
          <pc:docMk/>
          <pc:sldMk cId="152848148" sldId="259"/>
        </pc:sldMkLst>
        <pc:spChg chg="mod">
          <ac:chgData name="jing guo" userId="3cf27de5-6694-4e43-bd99-ac7b83aeb7ed" providerId="ADAL" clId="{37E86482-35A1-4FE4-9591-7ACE271D8647}" dt="2021-09-14T08:00:14.766" v="51"/>
          <ac:spMkLst>
            <pc:docMk/>
            <pc:sldMk cId="152848148" sldId="259"/>
            <ac:spMk id="2" creationId="{E50CB360-E2EA-4F3E-82A0-8BBD22C59321}"/>
          </ac:spMkLst>
        </pc:spChg>
        <pc:spChg chg="mod">
          <ac:chgData name="jing guo" userId="3cf27de5-6694-4e43-bd99-ac7b83aeb7ed" providerId="ADAL" clId="{37E86482-35A1-4FE4-9591-7ACE271D8647}" dt="2021-09-14T08:00:14.766" v="51"/>
          <ac:spMkLst>
            <pc:docMk/>
            <pc:sldMk cId="152848148" sldId="259"/>
            <ac:spMk id="3" creationId="{D8C61F29-52BC-4E16-AB6E-510E8273916A}"/>
          </ac:spMkLst>
        </pc:spChg>
      </pc:sldChg>
      <pc:sldChg chg="addSp delSp modSp new del mod modClrScheme chgLayout">
        <pc:chgData name="jing guo" userId="3cf27de5-6694-4e43-bd99-ac7b83aeb7ed" providerId="ADAL" clId="{37E86482-35A1-4FE4-9591-7ACE271D8647}" dt="2021-09-17T05:54:36.774" v="2696" actId="47"/>
        <pc:sldMkLst>
          <pc:docMk/>
          <pc:sldMk cId="2513130075" sldId="260"/>
        </pc:sldMkLst>
        <pc:spChg chg="del mod ord">
          <ac:chgData name="jing guo" userId="3cf27de5-6694-4e43-bd99-ac7b83aeb7ed" providerId="ADAL" clId="{37E86482-35A1-4FE4-9591-7ACE271D8647}" dt="2021-09-14T08:10:52.952" v="149" actId="700"/>
          <ac:spMkLst>
            <pc:docMk/>
            <pc:sldMk cId="2513130075" sldId="260"/>
            <ac:spMk id="2" creationId="{808089E1-E887-42A5-AEAA-0A714225BED0}"/>
          </ac:spMkLst>
        </pc:spChg>
        <pc:spChg chg="del mod ord">
          <ac:chgData name="jing guo" userId="3cf27de5-6694-4e43-bd99-ac7b83aeb7ed" providerId="ADAL" clId="{37E86482-35A1-4FE4-9591-7ACE271D8647}" dt="2021-09-14T08:10:52.952" v="149" actId="700"/>
          <ac:spMkLst>
            <pc:docMk/>
            <pc:sldMk cId="2513130075" sldId="260"/>
            <ac:spMk id="3" creationId="{BFDC1C43-65E5-4F7A-B7EA-50812CCCA6AC}"/>
          </ac:spMkLst>
        </pc:spChg>
        <pc:spChg chg="add del mod ord">
          <ac:chgData name="jing guo" userId="3cf27de5-6694-4e43-bd99-ac7b83aeb7ed" providerId="ADAL" clId="{37E86482-35A1-4FE4-9591-7ACE271D8647}" dt="2021-09-14T08:11:09.453" v="150" actId="700"/>
          <ac:spMkLst>
            <pc:docMk/>
            <pc:sldMk cId="2513130075" sldId="260"/>
            <ac:spMk id="4" creationId="{F816F004-C1BE-4215-B9F1-149E0C69B531}"/>
          </ac:spMkLst>
        </pc:spChg>
        <pc:spChg chg="add del mod ord">
          <ac:chgData name="jing guo" userId="3cf27de5-6694-4e43-bd99-ac7b83aeb7ed" providerId="ADAL" clId="{37E86482-35A1-4FE4-9591-7ACE271D8647}" dt="2021-09-14T08:11:09.453" v="150" actId="700"/>
          <ac:spMkLst>
            <pc:docMk/>
            <pc:sldMk cId="2513130075" sldId="260"/>
            <ac:spMk id="5" creationId="{A65D3E1E-C552-40CD-92AB-372DA14BCDCC}"/>
          </ac:spMkLst>
        </pc:spChg>
        <pc:spChg chg="add mod ord">
          <ac:chgData name="jing guo" userId="3cf27de5-6694-4e43-bd99-ac7b83aeb7ed" providerId="ADAL" clId="{37E86482-35A1-4FE4-9591-7ACE271D8647}" dt="2021-09-14T08:11:09.453" v="150" actId="700"/>
          <ac:spMkLst>
            <pc:docMk/>
            <pc:sldMk cId="2513130075" sldId="260"/>
            <ac:spMk id="6" creationId="{2E85721E-9CA6-4908-9DAE-CFAF89178518}"/>
          </ac:spMkLst>
        </pc:spChg>
        <pc:spChg chg="add mod ord">
          <ac:chgData name="jing guo" userId="3cf27de5-6694-4e43-bd99-ac7b83aeb7ed" providerId="ADAL" clId="{37E86482-35A1-4FE4-9591-7ACE271D8647}" dt="2021-09-14T08:11:09.453" v="150" actId="700"/>
          <ac:spMkLst>
            <pc:docMk/>
            <pc:sldMk cId="2513130075" sldId="260"/>
            <ac:spMk id="7" creationId="{8D4F2ADB-DE8A-417B-B68A-238226F51948}"/>
          </ac:spMkLst>
        </pc:spChg>
      </pc:sldChg>
      <pc:sldChg chg="add del">
        <pc:chgData name="jing guo" userId="3cf27de5-6694-4e43-bd99-ac7b83aeb7ed" providerId="ADAL" clId="{37E86482-35A1-4FE4-9591-7ACE271D8647}" dt="2021-09-17T05:53:18.086" v="2686" actId="47"/>
        <pc:sldMkLst>
          <pc:docMk/>
          <pc:sldMk cId="0" sldId="261"/>
        </pc:sldMkLst>
      </pc:sldChg>
      <pc:sldChg chg="modSp add mod modTransition modClrScheme chgLayout">
        <pc:chgData name="jing guo" userId="3cf27de5-6694-4e43-bd99-ac7b83aeb7ed" providerId="ADAL" clId="{37E86482-35A1-4FE4-9591-7ACE271D8647}" dt="2021-09-17T08:21:44.401" v="3425"/>
        <pc:sldMkLst>
          <pc:docMk/>
          <pc:sldMk cId="2609209216" sldId="340"/>
        </pc:sldMkLst>
        <pc:spChg chg="mod">
          <ac:chgData name="jing guo" userId="3cf27de5-6694-4e43-bd99-ac7b83aeb7ed" providerId="ADAL" clId="{37E86482-35A1-4FE4-9591-7ACE271D8647}" dt="2021-09-17T08:12:00.133" v="3400" actId="1076"/>
          <ac:spMkLst>
            <pc:docMk/>
            <pc:sldMk cId="2609209216" sldId="340"/>
            <ac:spMk id="39" creationId="{00000000-0000-0000-0000-000000000000}"/>
          </ac:spMkLst>
        </pc:spChg>
      </pc:sldChg>
      <pc:sldChg chg="add del">
        <pc:chgData name="jing guo" userId="3cf27de5-6694-4e43-bd99-ac7b83aeb7ed" providerId="ADAL" clId="{37E86482-35A1-4FE4-9591-7ACE271D8647}" dt="2021-09-17T05:55:38.265" v="2720" actId="47"/>
        <pc:sldMkLst>
          <pc:docMk/>
          <pc:sldMk cId="0" sldId="343"/>
        </pc:sldMkLst>
      </pc:sldChg>
      <pc:sldChg chg="addSp delSp modSp add del mod modClrScheme chgLayout">
        <pc:chgData name="jing guo" userId="3cf27de5-6694-4e43-bd99-ac7b83aeb7ed" providerId="ADAL" clId="{37E86482-35A1-4FE4-9591-7ACE271D8647}" dt="2021-09-17T05:56:10.477" v="2726" actId="47"/>
        <pc:sldMkLst>
          <pc:docMk/>
          <pc:sldMk cId="0" sldId="344"/>
        </pc:sldMkLst>
        <pc:spChg chg="add del mod ord">
          <ac:chgData name="jing guo" userId="3cf27de5-6694-4e43-bd99-ac7b83aeb7ed" providerId="ADAL" clId="{37E86482-35A1-4FE4-9591-7ACE271D8647}" dt="2021-09-17T05:56:02.374" v="2724" actId="478"/>
          <ac:spMkLst>
            <pc:docMk/>
            <pc:sldMk cId="0" sldId="344"/>
            <ac:spMk id="2" creationId="{18AB3D66-36AC-450D-8FEF-069D79018294}"/>
          </ac:spMkLst>
        </pc:spChg>
        <pc:spChg chg="add mod ord">
          <ac:chgData name="jing guo" userId="3cf27de5-6694-4e43-bd99-ac7b83aeb7ed" providerId="ADAL" clId="{37E86482-35A1-4FE4-9591-7ACE271D8647}" dt="2021-09-17T05:55:59.229" v="2723" actId="700"/>
          <ac:spMkLst>
            <pc:docMk/>
            <pc:sldMk cId="0" sldId="344"/>
            <ac:spMk id="3" creationId="{F74B049A-DBA7-47A7-8354-2CC34BBA3098}"/>
          </ac:spMkLst>
        </pc:spChg>
        <pc:spChg chg="mod">
          <ac:chgData name="jing guo" userId="3cf27de5-6694-4e43-bd99-ac7b83aeb7ed" providerId="ADAL" clId="{37E86482-35A1-4FE4-9591-7ACE271D8647}" dt="2021-09-17T05:56:06.194" v="2725" actId="1076"/>
          <ac:spMkLst>
            <pc:docMk/>
            <pc:sldMk cId="0" sldId="344"/>
            <ac:spMk id="18" creationId="{850C96A5-BBF7-425E-8FCC-1B1C30714F5F}"/>
          </ac:spMkLst>
        </pc:spChg>
      </pc:sldChg>
      <pc:sldChg chg="add del">
        <pc:chgData name="jing guo" userId="3cf27de5-6694-4e43-bd99-ac7b83aeb7ed" providerId="ADAL" clId="{37E86482-35A1-4FE4-9591-7ACE271D8647}" dt="2021-09-17T06:17:58.537" v="3057" actId="2696"/>
        <pc:sldMkLst>
          <pc:docMk/>
          <pc:sldMk cId="0" sldId="376"/>
        </pc:sldMkLst>
      </pc:sldChg>
      <pc:sldChg chg="addSp delSp modSp add mod modTransition modClrScheme chgLayout">
        <pc:chgData name="jing guo" userId="3cf27de5-6694-4e43-bd99-ac7b83aeb7ed" providerId="ADAL" clId="{37E86482-35A1-4FE4-9591-7ACE271D8647}" dt="2021-09-17T08:21:44.401" v="3425"/>
        <pc:sldMkLst>
          <pc:docMk/>
          <pc:sldMk cId="0" sldId="380"/>
        </pc:sldMkLst>
        <pc:spChg chg="mod">
          <ac:chgData name="jing guo" userId="3cf27de5-6694-4e43-bd99-ac7b83aeb7ed" providerId="ADAL" clId="{37E86482-35A1-4FE4-9591-7ACE271D8647}" dt="2021-09-17T06:14:38.765" v="3036" actId="1076"/>
          <ac:spMkLst>
            <pc:docMk/>
            <pc:sldMk cId="0" sldId="380"/>
            <ac:spMk id="2" creationId="{5BB945CB-E66A-4A7E-A958-B996812D68F0}"/>
          </ac:spMkLst>
        </pc:spChg>
        <pc:spChg chg="mod">
          <ac:chgData name="jing guo" userId="3cf27de5-6694-4e43-bd99-ac7b83aeb7ed" providerId="ADAL" clId="{37E86482-35A1-4FE4-9591-7ACE271D8647}" dt="2021-09-17T06:15:01.133" v="3043" actId="6549"/>
          <ac:spMkLst>
            <pc:docMk/>
            <pc:sldMk cId="0" sldId="380"/>
            <ac:spMk id="58371" creationId="{1F606787-A644-4EAC-8316-0B06C4FAA63C}"/>
          </ac:spMkLst>
        </pc:spChg>
        <pc:picChg chg="add del mod">
          <ac:chgData name="jing guo" userId="3cf27de5-6694-4e43-bd99-ac7b83aeb7ed" providerId="ADAL" clId="{37E86482-35A1-4FE4-9591-7ACE271D8647}" dt="2021-09-17T06:27:42.695" v="3295" actId="21"/>
          <ac:picMkLst>
            <pc:docMk/>
            <pc:sldMk cId="0" sldId="380"/>
            <ac:picMk id="4" creationId="{1488B38E-CD00-4716-9391-454F325C7AD0}"/>
          </ac:picMkLst>
        </pc:picChg>
      </pc:sldChg>
      <pc:sldChg chg="addSp delSp modSp add mod modTransition modClrScheme chgLayout">
        <pc:chgData name="jing guo" userId="3cf27de5-6694-4e43-bd99-ac7b83aeb7ed" providerId="ADAL" clId="{37E86482-35A1-4FE4-9591-7ACE271D8647}" dt="2021-09-17T08:21:44.401" v="3425"/>
        <pc:sldMkLst>
          <pc:docMk/>
          <pc:sldMk cId="0" sldId="384"/>
        </pc:sldMkLst>
        <pc:spChg chg="add del mod ord">
          <ac:chgData name="jing guo" userId="3cf27de5-6694-4e43-bd99-ac7b83aeb7ed" providerId="ADAL" clId="{37E86482-35A1-4FE4-9591-7ACE271D8647}" dt="2021-09-17T05:56:31.481" v="2729" actId="478"/>
          <ac:spMkLst>
            <pc:docMk/>
            <pc:sldMk cId="0" sldId="384"/>
            <ac:spMk id="3" creationId="{21FBFF40-CBFD-43C9-9DF8-CE41B5597456}"/>
          </ac:spMkLst>
        </pc:spChg>
        <pc:spChg chg="add del mod ord">
          <ac:chgData name="jing guo" userId="3cf27de5-6694-4e43-bd99-ac7b83aeb7ed" providerId="ADAL" clId="{37E86482-35A1-4FE4-9591-7ACE271D8647}" dt="2021-09-17T05:56:34.943" v="2730" actId="478"/>
          <ac:spMkLst>
            <pc:docMk/>
            <pc:sldMk cId="0" sldId="384"/>
            <ac:spMk id="4" creationId="{01E7C8C9-98DD-4912-A456-BC2058A4A9CD}"/>
          </ac:spMkLst>
        </pc:spChg>
        <pc:spChg chg="mod">
          <ac:chgData name="jing guo" userId="3cf27de5-6694-4e43-bd99-ac7b83aeb7ed" providerId="ADAL" clId="{37E86482-35A1-4FE4-9591-7ACE271D8647}" dt="2021-09-17T08:10:09.275" v="3389" actId="14100"/>
          <ac:spMkLst>
            <pc:docMk/>
            <pc:sldMk cId="0" sldId="384"/>
            <ac:spMk id="16388" creationId="{48CF9BE8-45B8-42AB-8CBC-905E20DFBD37}"/>
          </ac:spMkLst>
        </pc:spChg>
        <pc:spChg chg="mod">
          <ac:chgData name="jing guo" userId="3cf27de5-6694-4e43-bd99-ac7b83aeb7ed" providerId="ADAL" clId="{37E86482-35A1-4FE4-9591-7ACE271D8647}" dt="2021-09-17T08:10:09.275" v="3389" actId="14100"/>
          <ac:spMkLst>
            <pc:docMk/>
            <pc:sldMk cId="0" sldId="384"/>
            <ac:spMk id="16389" creationId="{B81387BF-75D9-4676-8BBB-D13D7BC50657}"/>
          </ac:spMkLst>
        </pc:spChg>
        <pc:picChg chg="add mod">
          <ac:chgData name="jing guo" userId="3cf27de5-6694-4e43-bd99-ac7b83aeb7ed" providerId="ADAL" clId="{37E86482-35A1-4FE4-9591-7ACE271D8647}" dt="2021-09-17T08:10:11.921" v="3390" actId="1076"/>
          <ac:picMkLst>
            <pc:docMk/>
            <pc:sldMk cId="0" sldId="384"/>
            <ac:picMk id="6" creationId="{9A16A494-A6F9-42D2-A852-6F2E2287F367}"/>
          </ac:picMkLst>
        </pc:picChg>
        <pc:picChg chg="del mod">
          <ac:chgData name="jing guo" userId="3cf27de5-6694-4e43-bd99-ac7b83aeb7ed" providerId="ADAL" clId="{37E86482-35A1-4FE4-9591-7ACE271D8647}" dt="2021-09-17T08:09:54.437" v="3386" actId="478"/>
          <ac:picMkLst>
            <pc:docMk/>
            <pc:sldMk cId="0" sldId="384"/>
            <ac:picMk id="16387" creationId="{740C9AF4-78B5-41DF-AB1C-08B6B1F3A92F}"/>
          </ac:picMkLst>
        </pc:picChg>
      </pc:sldChg>
      <pc:sldChg chg="add del">
        <pc:chgData name="jing guo" userId="3cf27de5-6694-4e43-bd99-ac7b83aeb7ed" providerId="ADAL" clId="{37E86482-35A1-4FE4-9591-7ACE271D8647}" dt="2021-09-17T06:11:27.591" v="2997" actId="47"/>
        <pc:sldMkLst>
          <pc:docMk/>
          <pc:sldMk cId="0" sldId="385"/>
        </pc:sldMkLst>
      </pc:sldChg>
      <pc:sldChg chg="add del">
        <pc:chgData name="jing guo" userId="3cf27de5-6694-4e43-bd99-ac7b83aeb7ed" providerId="ADAL" clId="{37E86482-35A1-4FE4-9591-7ACE271D8647}" dt="2021-09-17T06:11:30.585" v="2999" actId="47"/>
        <pc:sldMkLst>
          <pc:docMk/>
          <pc:sldMk cId="0" sldId="390"/>
        </pc:sldMkLst>
      </pc:sldChg>
      <pc:sldChg chg="addSp delSp modSp add mod modTransition modClrScheme chgLayout">
        <pc:chgData name="jing guo" userId="3cf27de5-6694-4e43-bd99-ac7b83aeb7ed" providerId="ADAL" clId="{37E86482-35A1-4FE4-9591-7ACE271D8647}" dt="2021-09-17T08:21:44.401" v="3425"/>
        <pc:sldMkLst>
          <pc:docMk/>
          <pc:sldMk cId="0" sldId="396"/>
        </pc:sldMkLst>
        <pc:spChg chg="add del mod ord">
          <ac:chgData name="jing guo" userId="3cf27de5-6694-4e43-bd99-ac7b83aeb7ed" providerId="ADAL" clId="{37E86482-35A1-4FE4-9591-7ACE271D8647}" dt="2021-09-17T06:06:06.064" v="2905" actId="700"/>
          <ac:spMkLst>
            <pc:docMk/>
            <pc:sldMk cId="0" sldId="396"/>
            <ac:spMk id="2" creationId="{EFA47884-B3FF-4C3D-A3FD-4E1455427823}"/>
          </ac:spMkLst>
        </pc:spChg>
        <pc:spChg chg="mod">
          <ac:chgData name="jing guo" userId="3cf27de5-6694-4e43-bd99-ac7b83aeb7ed" providerId="ADAL" clId="{37E86482-35A1-4FE4-9591-7ACE271D8647}" dt="2021-09-17T06:06:43.679" v="2925" actId="1076"/>
          <ac:spMkLst>
            <pc:docMk/>
            <pc:sldMk cId="0" sldId="396"/>
            <ac:spMk id="3" creationId="{9834298F-FD5E-47E8-BC8C-E2126E34EE9A}"/>
          </ac:spMkLst>
        </pc:spChg>
        <pc:spChg chg="add del mod ord">
          <ac:chgData name="jing guo" userId="3cf27de5-6694-4e43-bd99-ac7b83aeb7ed" providerId="ADAL" clId="{37E86482-35A1-4FE4-9591-7ACE271D8647}" dt="2021-09-17T06:06:06.064" v="2905" actId="700"/>
          <ac:spMkLst>
            <pc:docMk/>
            <pc:sldMk cId="0" sldId="396"/>
            <ac:spMk id="4" creationId="{A9365E46-8CC6-4910-8910-5F6AF6331DCC}"/>
          </ac:spMkLst>
        </pc:spChg>
        <pc:spChg chg="add del mod ord">
          <ac:chgData name="jing guo" userId="3cf27de5-6694-4e43-bd99-ac7b83aeb7ed" providerId="ADAL" clId="{37E86482-35A1-4FE4-9591-7ACE271D8647}" dt="2021-09-17T06:06:06.064" v="2905" actId="700"/>
          <ac:spMkLst>
            <pc:docMk/>
            <pc:sldMk cId="0" sldId="396"/>
            <ac:spMk id="5" creationId="{B74CA0F1-48A8-414F-996D-35055AD2DB45}"/>
          </ac:spMkLst>
        </pc:spChg>
        <pc:spChg chg="add del mod ord">
          <ac:chgData name="jing guo" userId="3cf27de5-6694-4e43-bd99-ac7b83aeb7ed" providerId="ADAL" clId="{37E86482-35A1-4FE4-9591-7ACE271D8647}" dt="2021-09-17T06:06:06.064" v="2905" actId="700"/>
          <ac:spMkLst>
            <pc:docMk/>
            <pc:sldMk cId="0" sldId="396"/>
            <ac:spMk id="6" creationId="{F8C7A500-D048-4221-8A10-165B4B60B3DD}"/>
          </ac:spMkLst>
        </pc:spChg>
      </pc:sldChg>
      <pc:sldChg chg="add del">
        <pc:chgData name="jing guo" userId="3cf27de5-6694-4e43-bd99-ac7b83aeb7ed" providerId="ADAL" clId="{37E86482-35A1-4FE4-9591-7ACE271D8647}" dt="2021-09-17T05:54:39.910" v="2697" actId="47"/>
        <pc:sldMkLst>
          <pc:docMk/>
          <pc:sldMk cId="0" sldId="398"/>
        </pc:sldMkLst>
      </pc:sldChg>
      <pc:sldChg chg="addSp delSp modSp add del mod modClrScheme chgLayout">
        <pc:chgData name="jing guo" userId="3cf27de5-6694-4e43-bd99-ac7b83aeb7ed" providerId="ADAL" clId="{37E86482-35A1-4FE4-9591-7ACE271D8647}" dt="2021-09-17T08:11:20.683" v="3393" actId="47"/>
        <pc:sldMkLst>
          <pc:docMk/>
          <pc:sldMk cId="0" sldId="401"/>
        </pc:sldMkLst>
        <pc:spChg chg="add del mod">
          <ac:chgData name="jing guo" userId="3cf27de5-6694-4e43-bd99-ac7b83aeb7ed" providerId="ADAL" clId="{37E86482-35A1-4FE4-9591-7ACE271D8647}" dt="2021-09-17T05:59:45.976" v="2808" actId="1076"/>
          <ac:spMkLst>
            <pc:docMk/>
            <pc:sldMk cId="0" sldId="401"/>
            <ac:spMk id="2" creationId="{AAF63839-636D-40A4-943D-484B1110BDB7}"/>
          </ac:spMkLst>
        </pc:spChg>
        <pc:spChg chg="add del mod ord">
          <ac:chgData name="jing guo" userId="3cf27de5-6694-4e43-bd99-ac7b83aeb7ed" providerId="ADAL" clId="{37E86482-35A1-4FE4-9591-7ACE271D8647}" dt="2021-09-17T05:59:35.083" v="2804" actId="478"/>
          <ac:spMkLst>
            <pc:docMk/>
            <pc:sldMk cId="0" sldId="401"/>
            <ac:spMk id="3" creationId="{45C9E057-E959-4ACF-995C-4EC964F1BF27}"/>
          </ac:spMkLst>
        </pc:spChg>
        <pc:spChg chg="add del mod ord">
          <ac:chgData name="jing guo" userId="3cf27de5-6694-4e43-bd99-ac7b83aeb7ed" providerId="ADAL" clId="{37E86482-35A1-4FE4-9591-7ACE271D8647}" dt="2021-09-17T05:59:42.433" v="2807" actId="478"/>
          <ac:spMkLst>
            <pc:docMk/>
            <pc:sldMk cId="0" sldId="401"/>
            <ac:spMk id="4" creationId="{5F43335B-FE5B-441B-AADC-D70746ED6EA1}"/>
          </ac:spMkLst>
        </pc:spChg>
        <pc:spChg chg="mod">
          <ac:chgData name="jing guo" userId="3cf27de5-6694-4e43-bd99-ac7b83aeb7ed" providerId="ADAL" clId="{37E86482-35A1-4FE4-9591-7ACE271D8647}" dt="2021-09-17T06:00:37.516" v="2815" actId="1076"/>
          <ac:spMkLst>
            <pc:docMk/>
            <pc:sldMk cId="0" sldId="401"/>
            <ac:spMk id="8" creationId="{0FC49AD7-90B6-4B67-9A2E-901C484A4C34}"/>
          </ac:spMkLst>
        </pc:spChg>
        <pc:spChg chg="mod">
          <ac:chgData name="jing guo" userId="3cf27de5-6694-4e43-bd99-ac7b83aeb7ed" providerId="ADAL" clId="{37E86482-35A1-4FE4-9591-7ACE271D8647}" dt="2021-09-17T06:00:28.427" v="2813" actId="1076"/>
          <ac:spMkLst>
            <pc:docMk/>
            <pc:sldMk cId="0" sldId="401"/>
            <ac:spMk id="17411" creationId="{652B20E0-C876-4EDB-B6EE-6715855B57E4}"/>
          </ac:spMkLst>
        </pc:spChg>
        <pc:spChg chg="mod">
          <ac:chgData name="jing guo" userId="3cf27de5-6694-4e43-bd99-ac7b83aeb7ed" providerId="ADAL" clId="{37E86482-35A1-4FE4-9591-7ACE271D8647}" dt="2021-09-17T06:00:34.172" v="2814" actId="1076"/>
          <ac:spMkLst>
            <pc:docMk/>
            <pc:sldMk cId="0" sldId="401"/>
            <ac:spMk id="17412" creationId="{F82F49FD-3602-4D77-B3A6-D2321F298797}"/>
          </ac:spMkLst>
        </pc:spChg>
        <pc:spChg chg="mod">
          <ac:chgData name="jing guo" userId="3cf27de5-6694-4e43-bd99-ac7b83aeb7ed" providerId="ADAL" clId="{37E86482-35A1-4FE4-9591-7ACE271D8647}" dt="2021-09-17T06:00:37.516" v="2815" actId="1076"/>
          <ac:spMkLst>
            <pc:docMk/>
            <pc:sldMk cId="0" sldId="401"/>
            <ac:spMk id="17414" creationId="{8CF2DC2D-E162-46D0-99F6-1FE7EB9B9D75}"/>
          </ac:spMkLst>
        </pc:spChg>
        <pc:spChg chg="mod">
          <ac:chgData name="jing guo" userId="3cf27de5-6694-4e43-bd99-ac7b83aeb7ed" providerId="ADAL" clId="{37E86482-35A1-4FE4-9591-7ACE271D8647}" dt="2021-09-17T06:00:37.516" v="2815" actId="1076"/>
          <ac:spMkLst>
            <pc:docMk/>
            <pc:sldMk cId="0" sldId="401"/>
            <ac:spMk id="17415" creationId="{1EA8ED04-4698-4B8B-BD77-1A1F30FD3BDD}"/>
          </ac:spMkLst>
        </pc:spChg>
        <pc:spChg chg="mod">
          <ac:chgData name="jing guo" userId="3cf27de5-6694-4e43-bd99-ac7b83aeb7ed" providerId="ADAL" clId="{37E86482-35A1-4FE4-9591-7ACE271D8647}" dt="2021-09-17T06:00:37.516" v="2815" actId="1076"/>
          <ac:spMkLst>
            <pc:docMk/>
            <pc:sldMk cId="0" sldId="401"/>
            <ac:spMk id="17416" creationId="{99C3E2D6-15D8-41DE-A8B8-7DBEB15935C6}"/>
          </ac:spMkLst>
        </pc:spChg>
        <pc:spChg chg="mod">
          <ac:chgData name="jing guo" userId="3cf27de5-6694-4e43-bd99-ac7b83aeb7ed" providerId="ADAL" clId="{37E86482-35A1-4FE4-9591-7ACE271D8647}" dt="2021-09-17T06:00:37.516" v="2815" actId="1076"/>
          <ac:spMkLst>
            <pc:docMk/>
            <pc:sldMk cId="0" sldId="401"/>
            <ac:spMk id="17417" creationId="{204426D1-5A79-49FB-AECA-717400493CB0}"/>
          </ac:spMkLst>
        </pc:spChg>
        <pc:grpChg chg="mod">
          <ac:chgData name="jing guo" userId="3cf27de5-6694-4e43-bd99-ac7b83aeb7ed" providerId="ADAL" clId="{37E86482-35A1-4FE4-9591-7ACE271D8647}" dt="2021-09-17T06:00:37.516" v="2815" actId="1076"/>
          <ac:grpSpMkLst>
            <pc:docMk/>
            <pc:sldMk cId="0" sldId="401"/>
            <ac:grpSpMk id="17413" creationId="{C961171C-AABF-4F3E-B7D6-78D614EB9BC7}"/>
          </ac:grpSpMkLst>
        </pc:grpChg>
      </pc:sldChg>
      <pc:sldChg chg="addSp delSp modSp add mod modTransition modClrScheme chgLayout">
        <pc:chgData name="jing guo" userId="3cf27de5-6694-4e43-bd99-ac7b83aeb7ed" providerId="ADAL" clId="{37E86482-35A1-4FE4-9591-7ACE271D8647}" dt="2021-09-17T08:21:44.401" v="3425"/>
        <pc:sldMkLst>
          <pc:docMk/>
          <pc:sldMk cId="0" sldId="402"/>
        </pc:sldMkLst>
        <pc:spChg chg="add del mod ord">
          <ac:chgData name="jing guo" userId="3cf27de5-6694-4e43-bd99-ac7b83aeb7ed" providerId="ADAL" clId="{37E86482-35A1-4FE4-9591-7ACE271D8647}" dt="2021-09-17T05:59:59.794" v="2810" actId="478"/>
          <ac:spMkLst>
            <pc:docMk/>
            <pc:sldMk cId="0" sldId="402"/>
            <ac:spMk id="3" creationId="{635BEB67-7020-41F6-9D21-C1190DE7BA73}"/>
          </ac:spMkLst>
        </pc:spChg>
        <pc:spChg chg="add del mod ord">
          <ac:chgData name="jing guo" userId="3cf27de5-6694-4e43-bd99-ac7b83aeb7ed" providerId="ADAL" clId="{37E86482-35A1-4FE4-9591-7ACE271D8647}" dt="2021-09-17T06:00:00.969" v="2811" actId="478"/>
          <ac:spMkLst>
            <pc:docMk/>
            <pc:sldMk cId="0" sldId="402"/>
            <ac:spMk id="4" creationId="{668269E4-0FFD-4CF3-BF1B-02829AD54F8D}"/>
          </ac:spMkLst>
        </pc:spChg>
        <pc:spChg chg="mod">
          <ac:chgData name="jing guo" userId="3cf27de5-6694-4e43-bd99-ac7b83aeb7ed" providerId="ADAL" clId="{37E86482-35A1-4FE4-9591-7ACE271D8647}" dt="2021-09-17T06:00:42.565" v="2816" actId="1076"/>
          <ac:spMkLst>
            <pc:docMk/>
            <pc:sldMk cId="0" sldId="402"/>
            <ac:spMk id="18435" creationId="{F95FFB2C-7529-48BC-A5BB-1EC3AFCFF77F}"/>
          </ac:spMkLst>
        </pc:spChg>
        <pc:picChg chg="mod">
          <ac:chgData name="jing guo" userId="3cf27de5-6694-4e43-bd99-ac7b83aeb7ed" providerId="ADAL" clId="{37E86482-35A1-4FE4-9591-7ACE271D8647}" dt="2021-09-17T06:00:45.984" v="2818" actId="1076"/>
          <ac:picMkLst>
            <pc:docMk/>
            <pc:sldMk cId="0" sldId="402"/>
            <ac:picMk id="18436" creationId="{26C7D605-488D-496E-B655-946EF3026FD8}"/>
          </ac:picMkLst>
        </pc:picChg>
        <pc:picChg chg="mod">
          <ac:chgData name="jing guo" userId="3cf27de5-6694-4e43-bd99-ac7b83aeb7ed" providerId="ADAL" clId="{37E86482-35A1-4FE4-9591-7ACE271D8647}" dt="2021-09-17T06:00:44.552" v="2817" actId="1076"/>
          <ac:picMkLst>
            <pc:docMk/>
            <pc:sldMk cId="0" sldId="402"/>
            <ac:picMk id="18437" creationId="{853987D2-A227-40A2-A89A-8B138CA26958}"/>
          </ac:picMkLst>
        </pc:picChg>
      </pc:sldChg>
      <pc:sldChg chg="modSp add mod modTransition modClrScheme chgLayout">
        <pc:chgData name="jing guo" userId="3cf27de5-6694-4e43-bd99-ac7b83aeb7ed" providerId="ADAL" clId="{37E86482-35A1-4FE4-9591-7ACE271D8647}" dt="2021-09-17T08:21:44.401" v="3425"/>
        <pc:sldMkLst>
          <pc:docMk/>
          <pc:sldMk cId="0" sldId="403"/>
        </pc:sldMkLst>
        <pc:spChg chg="mod">
          <ac:chgData name="jing guo" userId="3cf27de5-6694-4e43-bd99-ac7b83aeb7ed" providerId="ADAL" clId="{37E86482-35A1-4FE4-9591-7ACE271D8647}" dt="2021-09-17T06:00:57.025" v="2820" actId="1076"/>
          <ac:spMkLst>
            <pc:docMk/>
            <pc:sldMk cId="0" sldId="403"/>
            <ac:spMk id="2" creationId="{9676CA9E-6310-4145-AC22-4C37CABBBFFC}"/>
          </ac:spMkLst>
        </pc:spChg>
      </pc:sldChg>
      <pc:sldChg chg="modSp add mod modTransition modClrScheme chgLayout">
        <pc:chgData name="jing guo" userId="3cf27de5-6694-4e43-bd99-ac7b83aeb7ed" providerId="ADAL" clId="{37E86482-35A1-4FE4-9591-7ACE271D8647}" dt="2021-09-17T08:21:44.401" v="3425"/>
        <pc:sldMkLst>
          <pc:docMk/>
          <pc:sldMk cId="0" sldId="404"/>
        </pc:sldMkLst>
        <pc:spChg chg="mod">
          <ac:chgData name="jing guo" userId="3cf27de5-6694-4e43-bd99-ac7b83aeb7ed" providerId="ADAL" clId="{37E86482-35A1-4FE4-9591-7ACE271D8647}" dt="2021-09-17T06:01:05.672" v="2822" actId="1076"/>
          <ac:spMkLst>
            <pc:docMk/>
            <pc:sldMk cId="0" sldId="404"/>
            <ac:spMk id="2" creationId="{2BCA0F7F-2E5C-4760-810A-79B296292C65}"/>
          </ac:spMkLst>
        </pc:spChg>
        <pc:picChg chg="mod">
          <ac:chgData name="jing guo" userId="3cf27de5-6694-4e43-bd99-ac7b83aeb7ed" providerId="ADAL" clId="{37E86482-35A1-4FE4-9591-7ACE271D8647}" dt="2021-09-17T06:01:07.539" v="2823" actId="1076"/>
          <ac:picMkLst>
            <pc:docMk/>
            <pc:sldMk cId="0" sldId="404"/>
            <ac:picMk id="20484" creationId="{660CEDB1-148D-4F7B-B44E-B1F28A9A2B9D}"/>
          </ac:picMkLst>
        </pc:picChg>
      </pc:sldChg>
      <pc:sldChg chg="modSp add mod modTransition modClrScheme chgLayout">
        <pc:chgData name="jing guo" userId="3cf27de5-6694-4e43-bd99-ac7b83aeb7ed" providerId="ADAL" clId="{37E86482-35A1-4FE4-9591-7ACE271D8647}" dt="2021-09-17T08:21:44.401" v="3425"/>
        <pc:sldMkLst>
          <pc:docMk/>
          <pc:sldMk cId="0" sldId="407"/>
        </pc:sldMkLst>
        <pc:spChg chg="mod">
          <ac:chgData name="jing guo" userId="3cf27de5-6694-4e43-bd99-ac7b83aeb7ed" providerId="ADAL" clId="{37E86482-35A1-4FE4-9591-7ACE271D8647}" dt="2021-09-17T06:06:46.889" v="2926" actId="1076"/>
          <ac:spMkLst>
            <pc:docMk/>
            <pc:sldMk cId="0" sldId="407"/>
            <ac:spMk id="3" creationId="{3215D19B-D5CB-4C75-9879-97DC3F1C1016}"/>
          </ac:spMkLst>
        </pc:spChg>
      </pc:sldChg>
      <pc:sldChg chg="modSp add mod modTransition modClrScheme chgLayout">
        <pc:chgData name="jing guo" userId="3cf27de5-6694-4e43-bd99-ac7b83aeb7ed" providerId="ADAL" clId="{37E86482-35A1-4FE4-9591-7ACE271D8647}" dt="2021-09-17T08:21:44.401" v="3425"/>
        <pc:sldMkLst>
          <pc:docMk/>
          <pc:sldMk cId="0" sldId="409"/>
        </pc:sldMkLst>
        <pc:spChg chg="mod">
          <ac:chgData name="jing guo" userId="3cf27de5-6694-4e43-bd99-ac7b83aeb7ed" providerId="ADAL" clId="{37E86482-35A1-4FE4-9591-7ACE271D8647}" dt="2021-09-17T06:06:54.165" v="2928" actId="1076"/>
          <ac:spMkLst>
            <pc:docMk/>
            <pc:sldMk cId="0" sldId="409"/>
            <ac:spMk id="3" creationId="{9E653C81-F63F-456B-91DE-CB86F6ECB46F}"/>
          </ac:spMkLst>
        </pc:spChg>
      </pc:sldChg>
      <pc:sldChg chg="modSp add mod modTransition modClrScheme chgLayout">
        <pc:chgData name="jing guo" userId="3cf27de5-6694-4e43-bd99-ac7b83aeb7ed" providerId="ADAL" clId="{37E86482-35A1-4FE4-9591-7ACE271D8647}" dt="2021-09-17T08:21:44.401" v="3425"/>
        <pc:sldMkLst>
          <pc:docMk/>
          <pc:sldMk cId="0" sldId="410"/>
        </pc:sldMkLst>
        <pc:spChg chg="mod">
          <ac:chgData name="jing guo" userId="3cf27de5-6694-4e43-bd99-ac7b83aeb7ed" providerId="ADAL" clId="{37E86482-35A1-4FE4-9591-7ACE271D8647}" dt="2021-09-17T06:07:01.108" v="2930" actId="1076"/>
          <ac:spMkLst>
            <pc:docMk/>
            <pc:sldMk cId="0" sldId="410"/>
            <ac:spMk id="3" creationId="{43564B86-FE50-459D-953E-BB10945CAD2B}"/>
          </ac:spMkLst>
        </pc:spChg>
      </pc:sldChg>
      <pc:sldChg chg="addSp delSp modSp add mod modTransition modClrScheme chgLayout">
        <pc:chgData name="jing guo" userId="3cf27de5-6694-4e43-bd99-ac7b83aeb7ed" providerId="ADAL" clId="{37E86482-35A1-4FE4-9591-7ACE271D8647}" dt="2021-09-17T08:21:44.401" v="3425"/>
        <pc:sldMkLst>
          <pc:docMk/>
          <pc:sldMk cId="0" sldId="411"/>
        </pc:sldMkLst>
        <pc:spChg chg="mod">
          <ac:chgData name="jing guo" userId="3cf27de5-6694-4e43-bd99-ac7b83aeb7ed" providerId="ADAL" clId="{37E86482-35A1-4FE4-9591-7ACE271D8647}" dt="2021-09-17T06:07:13.024" v="2935" actId="1036"/>
          <ac:spMkLst>
            <pc:docMk/>
            <pc:sldMk cId="0" sldId="411"/>
            <ac:spMk id="3" creationId="{4224D75D-62D4-4B01-9698-7E40C6CFF259}"/>
          </ac:spMkLst>
        </pc:spChg>
        <pc:spChg chg="add del mod">
          <ac:chgData name="jing guo" userId="3cf27de5-6694-4e43-bd99-ac7b83aeb7ed" providerId="ADAL" clId="{37E86482-35A1-4FE4-9591-7ACE271D8647}" dt="2021-09-17T06:07:58.384" v="2945" actId="478"/>
          <ac:spMkLst>
            <pc:docMk/>
            <pc:sldMk cId="0" sldId="411"/>
            <ac:spMk id="6" creationId="{26D6C49D-F732-4B88-AADE-F28C9629104F}"/>
          </ac:spMkLst>
        </pc:spChg>
        <pc:spChg chg="mod">
          <ac:chgData name="jing guo" userId="3cf27de5-6694-4e43-bd99-ac7b83aeb7ed" providerId="ADAL" clId="{37E86482-35A1-4FE4-9591-7ACE271D8647}" dt="2021-09-17T06:08:05.496" v="2949" actId="20577"/>
          <ac:spMkLst>
            <pc:docMk/>
            <pc:sldMk cId="0" sldId="411"/>
            <ac:spMk id="38915" creationId="{62F560A1-F7B0-45C2-8CAF-A07618E94CA6}"/>
          </ac:spMkLst>
        </pc:spChg>
      </pc:sldChg>
      <pc:sldChg chg="modSp add del mod modClrScheme chgLayout">
        <pc:chgData name="jing guo" userId="3cf27de5-6694-4e43-bd99-ac7b83aeb7ed" providerId="ADAL" clId="{37E86482-35A1-4FE4-9591-7ACE271D8647}" dt="2021-09-17T06:08:25.015" v="2952" actId="47"/>
        <pc:sldMkLst>
          <pc:docMk/>
          <pc:sldMk cId="0" sldId="412"/>
        </pc:sldMkLst>
        <pc:spChg chg="mod">
          <ac:chgData name="jing guo" userId="3cf27de5-6694-4e43-bd99-ac7b83aeb7ed" providerId="ADAL" clId="{37E86482-35A1-4FE4-9591-7ACE271D8647}" dt="2021-09-17T06:08:16.140" v="2951" actId="1076"/>
          <ac:spMkLst>
            <pc:docMk/>
            <pc:sldMk cId="0" sldId="412"/>
            <ac:spMk id="3" creationId="{B00AD9DB-0E43-4184-B105-EDA9E8D62AFA}"/>
          </ac:spMkLst>
        </pc:spChg>
      </pc:sldChg>
      <pc:sldChg chg="modSp add del mod modTransition modClrScheme chgLayout">
        <pc:chgData name="jing guo" userId="3cf27de5-6694-4e43-bd99-ac7b83aeb7ed" providerId="ADAL" clId="{37E86482-35A1-4FE4-9591-7ACE271D8647}" dt="2021-09-17T08:21:44.401" v="3425"/>
        <pc:sldMkLst>
          <pc:docMk/>
          <pc:sldMk cId="0" sldId="413"/>
        </pc:sldMkLst>
        <pc:spChg chg="mod">
          <ac:chgData name="jing guo" userId="3cf27de5-6694-4e43-bd99-ac7b83aeb7ed" providerId="ADAL" clId="{37E86482-35A1-4FE4-9591-7ACE271D8647}" dt="2021-09-17T06:08:57.345" v="2961" actId="1076"/>
          <ac:spMkLst>
            <pc:docMk/>
            <pc:sldMk cId="0" sldId="413"/>
            <ac:spMk id="3" creationId="{5C30A061-D70E-4D18-848B-97E0E2E83145}"/>
          </ac:spMkLst>
        </pc:spChg>
        <pc:spChg chg="mod">
          <ac:chgData name="jing guo" userId="3cf27de5-6694-4e43-bd99-ac7b83aeb7ed" providerId="ADAL" clId="{37E86482-35A1-4FE4-9591-7ACE271D8647}" dt="2021-09-17T06:09:01.293" v="2962" actId="1076"/>
          <ac:spMkLst>
            <pc:docMk/>
            <pc:sldMk cId="0" sldId="413"/>
            <ac:spMk id="40963" creationId="{2E53AB40-63D2-4258-99FD-C89C6CCE50E5}"/>
          </ac:spMkLst>
        </pc:spChg>
      </pc:sldChg>
      <pc:sldChg chg="modSp add del mod modTransition modClrScheme chgLayout">
        <pc:chgData name="jing guo" userId="3cf27de5-6694-4e43-bd99-ac7b83aeb7ed" providerId="ADAL" clId="{37E86482-35A1-4FE4-9591-7ACE271D8647}" dt="2021-09-17T08:21:44.401" v="3425"/>
        <pc:sldMkLst>
          <pc:docMk/>
          <pc:sldMk cId="0" sldId="414"/>
        </pc:sldMkLst>
        <pc:spChg chg="mod">
          <ac:chgData name="jing guo" userId="3cf27de5-6694-4e43-bd99-ac7b83aeb7ed" providerId="ADAL" clId="{37E86482-35A1-4FE4-9591-7ACE271D8647}" dt="2021-09-17T06:09:10.479" v="2964" actId="1076"/>
          <ac:spMkLst>
            <pc:docMk/>
            <pc:sldMk cId="0" sldId="414"/>
            <ac:spMk id="3" creationId="{0C1CAEBB-939A-4C7B-8981-054B321F5B39}"/>
          </ac:spMkLst>
        </pc:spChg>
        <pc:spChg chg="mod">
          <ac:chgData name="jing guo" userId="3cf27de5-6694-4e43-bd99-ac7b83aeb7ed" providerId="ADAL" clId="{37E86482-35A1-4FE4-9591-7ACE271D8647}" dt="2021-09-17T06:09:15.024" v="2966" actId="1076"/>
          <ac:spMkLst>
            <pc:docMk/>
            <pc:sldMk cId="0" sldId="414"/>
            <ac:spMk id="41987" creationId="{488A6112-437D-487A-B9B4-2399ABA4C137}"/>
          </ac:spMkLst>
        </pc:spChg>
      </pc:sldChg>
      <pc:sldChg chg="modSp add mod modTransition modClrScheme chgLayout">
        <pc:chgData name="jing guo" userId="3cf27de5-6694-4e43-bd99-ac7b83aeb7ed" providerId="ADAL" clId="{37E86482-35A1-4FE4-9591-7ACE271D8647}" dt="2021-09-17T08:21:44.401" v="3425"/>
        <pc:sldMkLst>
          <pc:docMk/>
          <pc:sldMk cId="0" sldId="415"/>
        </pc:sldMkLst>
        <pc:spChg chg="mod">
          <ac:chgData name="jing guo" userId="3cf27de5-6694-4e43-bd99-ac7b83aeb7ed" providerId="ADAL" clId="{37E86482-35A1-4FE4-9591-7ACE271D8647}" dt="2021-09-17T06:09:35.366" v="2970" actId="14100"/>
          <ac:spMkLst>
            <pc:docMk/>
            <pc:sldMk cId="0" sldId="415"/>
            <ac:spMk id="43011" creationId="{85351538-7C27-41E4-9BE4-9411F454F652}"/>
          </ac:spMkLst>
        </pc:spChg>
      </pc:sldChg>
      <pc:sldChg chg="addSp delSp modSp add mod modTransition modClrScheme chgLayout">
        <pc:chgData name="jing guo" userId="3cf27de5-6694-4e43-bd99-ac7b83aeb7ed" providerId="ADAL" clId="{37E86482-35A1-4FE4-9591-7ACE271D8647}" dt="2021-09-17T08:21:44.401" v="3425"/>
        <pc:sldMkLst>
          <pc:docMk/>
          <pc:sldMk cId="0" sldId="416"/>
        </pc:sldMkLst>
        <pc:spChg chg="add mod">
          <ac:chgData name="jing guo" userId="3cf27de5-6694-4e43-bd99-ac7b83aeb7ed" providerId="ADAL" clId="{37E86482-35A1-4FE4-9591-7ACE271D8647}" dt="2021-09-17T06:04:51.686" v="2899" actId="20578"/>
          <ac:spMkLst>
            <pc:docMk/>
            <pc:sldMk cId="0" sldId="416"/>
            <ac:spMk id="12" creationId="{E59B1FEB-0B07-4B2E-890F-D1E2A2E82C11}"/>
          </ac:spMkLst>
        </pc:spChg>
        <pc:spChg chg="mod">
          <ac:chgData name="jing guo" userId="3cf27de5-6694-4e43-bd99-ac7b83aeb7ed" providerId="ADAL" clId="{37E86482-35A1-4FE4-9591-7ACE271D8647}" dt="2021-09-17T06:06:35.012" v="2924" actId="20577"/>
          <ac:spMkLst>
            <pc:docMk/>
            <pc:sldMk cId="0" sldId="416"/>
            <ac:spMk id="18" creationId="{BD98BAA1-CED7-4BD8-9D8A-A4B0685423DA}"/>
          </ac:spMkLst>
        </pc:spChg>
        <pc:spChg chg="del">
          <ac:chgData name="jing guo" userId="3cf27de5-6694-4e43-bd99-ac7b83aeb7ed" providerId="ADAL" clId="{37E86482-35A1-4FE4-9591-7ACE271D8647}" dt="2021-09-17T06:04:12.906" v="2853" actId="478"/>
          <ac:spMkLst>
            <pc:docMk/>
            <pc:sldMk cId="0" sldId="416"/>
            <ac:spMk id="33798" creationId="{CA970575-72E8-4132-9B9A-AD09CAC9F3C0}"/>
          </ac:spMkLst>
        </pc:spChg>
        <pc:spChg chg="mod">
          <ac:chgData name="jing guo" userId="3cf27de5-6694-4e43-bd99-ac7b83aeb7ed" providerId="ADAL" clId="{37E86482-35A1-4FE4-9591-7ACE271D8647}" dt="2021-09-17T06:04:23.254" v="2855" actId="20577"/>
          <ac:spMkLst>
            <pc:docMk/>
            <pc:sldMk cId="0" sldId="416"/>
            <ac:spMk id="33799" creationId="{9410708F-3EB6-49F1-98AE-3668A6083D23}"/>
          </ac:spMkLst>
        </pc:spChg>
        <pc:spChg chg="mod">
          <ac:chgData name="jing guo" userId="3cf27de5-6694-4e43-bd99-ac7b83aeb7ed" providerId="ADAL" clId="{37E86482-35A1-4FE4-9591-7ACE271D8647}" dt="2021-09-17T06:04:24.810" v="2856" actId="20577"/>
          <ac:spMkLst>
            <pc:docMk/>
            <pc:sldMk cId="0" sldId="416"/>
            <ac:spMk id="33800" creationId="{0A9C61AF-E065-448F-8A80-594CE738F0AE}"/>
          </ac:spMkLst>
        </pc:spChg>
      </pc:sldChg>
      <pc:sldChg chg="addSp delSp modSp add mod modTransition modClrScheme chgLayout">
        <pc:chgData name="jing guo" userId="3cf27de5-6694-4e43-bd99-ac7b83aeb7ed" providerId="ADAL" clId="{37E86482-35A1-4FE4-9591-7ACE271D8647}" dt="2021-09-17T08:21:44.401" v="3425"/>
        <pc:sldMkLst>
          <pc:docMk/>
          <pc:sldMk cId="0" sldId="417"/>
        </pc:sldMkLst>
        <pc:spChg chg="mod">
          <ac:chgData name="jing guo" userId="3cf27de5-6694-4e43-bd99-ac7b83aeb7ed" providerId="ADAL" clId="{37E86482-35A1-4FE4-9591-7ACE271D8647}" dt="2021-09-17T06:11:19.997" v="2996" actId="14100"/>
          <ac:spMkLst>
            <pc:docMk/>
            <pc:sldMk cId="0" sldId="417"/>
            <ac:spMk id="8" creationId="{BAC1CA78-D5C7-4221-8EBC-526E23BEF61F}"/>
          </ac:spMkLst>
        </pc:spChg>
        <pc:spChg chg="add mod">
          <ac:chgData name="jing guo" userId="3cf27de5-6694-4e43-bd99-ac7b83aeb7ed" providerId="ADAL" clId="{37E86482-35A1-4FE4-9591-7ACE271D8647}" dt="2021-09-17T06:11:09.739" v="2994" actId="1035"/>
          <ac:spMkLst>
            <pc:docMk/>
            <pc:sldMk cId="0" sldId="417"/>
            <ac:spMk id="12" creationId="{32D68653-7DC9-44C1-A787-EC838C0EA2E6}"/>
          </ac:spMkLst>
        </pc:spChg>
        <pc:spChg chg="add mod">
          <ac:chgData name="jing guo" userId="3cf27de5-6694-4e43-bd99-ac7b83aeb7ed" providerId="ADAL" clId="{37E86482-35A1-4FE4-9591-7ACE271D8647}" dt="2021-09-17T06:11:09.739" v="2994" actId="1035"/>
          <ac:spMkLst>
            <pc:docMk/>
            <pc:sldMk cId="0" sldId="417"/>
            <ac:spMk id="14" creationId="{60F1EB01-D9BA-4388-AA6B-634FC362E657}"/>
          </ac:spMkLst>
        </pc:spChg>
        <pc:spChg chg="add mod">
          <ac:chgData name="jing guo" userId="3cf27de5-6694-4e43-bd99-ac7b83aeb7ed" providerId="ADAL" clId="{37E86482-35A1-4FE4-9591-7ACE271D8647}" dt="2021-09-17T06:11:09.739" v="2994" actId="1035"/>
          <ac:spMkLst>
            <pc:docMk/>
            <pc:sldMk cId="0" sldId="417"/>
            <ac:spMk id="15" creationId="{299DE374-CDC5-432D-AED2-F4CBADD90C7C}"/>
          </ac:spMkLst>
        </pc:spChg>
        <pc:spChg chg="mod">
          <ac:chgData name="jing guo" userId="3cf27de5-6694-4e43-bd99-ac7b83aeb7ed" providerId="ADAL" clId="{37E86482-35A1-4FE4-9591-7ACE271D8647}" dt="2021-09-17T06:09:51.392" v="2983" actId="1076"/>
          <ac:spMkLst>
            <pc:docMk/>
            <pc:sldMk cId="0" sldId="417"/>
            <ac:spMk id="18" creationId="{85D8574E-DFAB-4691-B280-25A36ACE2B39}"/>
          </ac:spMkLst>
        </pc:spChg>
        <pc:spChg chg="del">
          <ac:chgData name="jing guo" userId="3cf27de5-6694-4e43-bd99-ac7b83aeb7ed" providerId="ADAL" clId="{37E86482-35A1-4FE4-9591-7ACE271D8647}" dt="2021-09-17T06:10:34.429" v="2986" actId="478"/>
          <ac:spMkLst>
            <pc:docMk/>
            <pc:sldMk cId="0" sldId="417"/>
            <ac:spMk id="44038" creationId="{B75654D3-38C4-4B17-9AF5-FE137A907C6F}"/>
          </ac:spMkLst>
        </pc:spChg>
        <pc:spChg chg="del">
          <ac:chgData name="jing guo" userId="3cf27de5-6694-4e43-bd99-ac7b83aeb7ed" providerId="ADAL" clId="{37E86482-35A1-4FE4-9591-7ACE271D8647}" dt="2021-09-17T06:10:34.429" v="2986" actId="478"/>
          <ac:spMkLst>
            <pc:docMk/>
            <pc:sldMk cId="0" sldId="417"/>
            <ac:spMk id="44039" creationId="{4681B8CF-89B9-45F3-A97A-4F19C5323402}"/>
          </ac:spMkLst>
        </pc:spChg>
        <pc:spChg chg="del">
          <ac:chgData name="jing guo" userId="3cf27de5-6694-4e43-bd99-ac7b83aeb7ed" providerId="ADAL" clId="{37E86482-35A1-4FE4-9591-7ACE271D8647}" dt="2021-09-17T06:10:34.429" v="2986" actId="478"/>
          <ac:spMkLst>
            <pc:docMk/>
            <pc:sldMk cId="0" sldId="417"/>
            <ac:spMk id="44040" creationId="{AD1807E0-838B-40B9-9573-BADB403B6E4E}"/>
          </ac:spMkLst>
        </pc:spChg>
        <pc:spChg chg="add del">
          <ac:chgData name="jing guo" userId="3cf27de5-6694-4e43-bd99-ac7b83aeb7ed" providerId="ADAL" clId="{37E86482-35A1-4FE4-9591-7ACE271D8647}" dt="2021-09-17T06:10:59.999" v="2991" actId="478"/>
          <ac:spMkLst>
            <pc:docMk/>
            <pc:sldMk cId="0" sldId="417"/>
            <ac:spMk id="44043" creationId="{F28C5669-F3B2-4E31-8C40-0AB7239C3B74}"/>
          </ac:spMkLst>
        </pc:spChg>
        <pc:grpChg chg="add del mod">
          <ac:chgData name="jing guo" userId="3cf27de5-6694-4e43-bd99-ac7b83aeb7ed" providerId="ADAL" clId="{37E86482-35A1-4FE4-9591-7ACE271D8647}" dt="2021-09-17T06:10:59.999" v="2991" actId="478"/>
          <ac:grpSpMkLst>
            <pc:docMk/>
            <pc:sldMk cId="0" sldId="417"/>
            <ac:grpSpMk id="44041" creationId="{AC2A5041-A066-4342-93EC-26859B037EEC}"/>
          </ac:grpSpMkLst>
        </pc:grpChg>
      </pc:sldChg>
      <pc:sldChg chg="add del">
        <pc:chgData name="jing guo" userId="3cf27de5-6694-4e43-bd99-ac7b83aeb7ed" providerId="ADAL" clId="{37E86482-35A1-4FE4-9591-7ACE271D8647}" dt="2021-09-17T06:11:29.560" v="2998" actId="47"/>
        <pc:sldMkLst>
          <pc:docMk/>
          <pc:sldMk cId="0" sldId="418"/>
        </pc:sldMkLst>
      </pc:sldChg>
      <pc:sldChg chg="add del">
        <pc:chgData name="jing guo" userId="3cf27de5-6694-4e43-bd99-ac7b83aeb7ed" providerId="ADAL" clId="{37E86482-35A1-4FE4-9591-7ACE271D8647}" dt="2021-09-17T06:11:35.170" v="3000" actId="47"/>
        <pc:sldMkLst>
          <pc:docMk/>
          <pc:sldMk cId="0" sldId="419"/>
        </pc:sldMkLst>
      </pc:sldChg>
      <pc:sldChg chg="add del">
        <pc:chgData name="jing guo" userId="3cf27de5-6694-4e43-bd99-ac7b83aeb7ed" providerId="ADAL" clId="{37E86482-35A1-4FE4-9591-7ACE271D8647}" dt="2021-09-17T06:12:13.692" v="3001" actId="47"/>
        <pc:sldMkLst>
          <pc:docMk/>
          <pc:sldMk cId="0" sldId="420"/>
        </pc:sldMkLst>
      </pc:sldChg>
      <pc:sldChg chg="modSp add mod modTransition modClrScheme chgLayout">
        <pc:chgData name="jing guo" userId="3cf27de5-6694-4e43-bd99-ac7b83aeb7ed" providerId="ADAL" clId="{37E86482-35A1-4FE4-9591-7ACE271D8647}" dt="2021-09-17T08:21:44.401" v="3425"/>
        <pc:sldMkLst>
          <pc:docMk/>
          <pc:sldMk cId="0" sldId="421"/>
        </pc:sldMkLst>
        <pc:spChg chg="mod">
          <ac:chgData name="jing guo" userId="3cf27de5-6694-4e43-bd99-ac7b83aeb7ed" providerId="ADAL" clId="{37E86482-35A1-4FE4-9591-7ACE271D8647}" dt="2021-09-17T06:12:20.666" v="3003" actId="1076"/>
          <ac:spMkLst>
            <pc:docMk/>
            <pc:sldMk cId="0" sldId="421"/>
            <ac:spMk id="3" creationId="{968A47CE-21FA-4998-9231-3C96B814506B}"/>
          </ac:spMkLst>
        </pc:spChg>
      </pc:sldChg>
      <pc:sldChg chg="modSp add del mod modClrScheme chgLayout">
        <pc:chgData name="jing guo" userId="3cf27de5-6694-4e43-bd99-ac7b83aeb7ed" providerId="ADAL" clId="{37E86482-35A1-4FE4-9591-7ACE271D8647}" dt="2021-09-17T08:11:40.560" v="3394" actId="2696"/>
        <pc:sldMkLst>
          <pc:docMk/>
          <pc:sldMk cId="3049662640" sldId="422"/>
        </pc:sldMkLst>
        <pc:spChg chg="mod">
          <ac:chgData name="jing guo" userId="3cf27de5-6694-4e43-bd99-ac7b83aeb7ed" providerId="ADAL" clId="{37E86482-35A1-4FE4-9591-7ACE271D8647}" dt="2021-09-17T06:01:46.682" v="2832" actId="1076"/>
          <ac:spMkLst>
            <pc:docMk/>
            <pc:sldMk cId="3049662640" sldId="422"/>
            <ac:spMk id="2" creationId="{BADA2853-5E3B-4F8A-BABA-A69E9033B119}"/>
          </ac:spMkLst>
        </pc:spChg>
      </pc:sldChg>
      <pc:sldChg chg="modSp add mod modTransition modClrScheme chgLayout">
        <pc:chgData name="jing guo" userId="3cf27de5-6694-4e43-bd99-ac7b83aeb7ed" providerId="ADAL" clId="{37E86482-35A1-4FE4-9591-7ACE271D8647}" dt="2021-09-17T08:21:44.401" v="3425"/>
        <pc:sldMkLst>
          <pc:docMk/>
          <pc:sldMk cId="0" sldId="423"/>
        </pc:sldMkLst>
        <pc:spChg chg="mod">
          <ac:chgData name="jing guo" userId="3cf27de5-6694-4e43-bd99-ac7b83aeb7ed" providerId="ADAL" clId="{37E86482-35A1-4FE4-9591-7ACE271D8647}" dt="2021-09-17T06:01:54.971" v="2834" actId="1076"/>
          <ac:spMkLst>
            <pc:docMk/>
            <pc:sldMk cId="0" sldId="423"/>
            <ac:spMk id="2" creationId="{289E3584-1288-4D5D-A61E-D72B4541F26D}"/>
          </ac:spMkLst>
        </pc:spChg>
      </pc:sldChg>
      <pc:sldChg chg="addSp delSp modSp add mod modTransition modClrScheme chgLayout">
        <pc:chgData name="jing guo" userId="3cf27de5-6694-4e43-bd99-ac7b83aeb7ed" providerId="ADAL" clId="{37E86482-35A1-4FE4-9591-7ACE271D8647}" dt="2021-09-17T08:21:44.401" v="3425"/>
        <pc:sldMkLst>
          <pc:docMk/>
          <pc:sldMk cId="0" sldId="424"/>
        </pc:sldMkLst>
        <pc:spChg chg="mod">
          <ac:chgData name="jing guo" userId="3cf27de5-6694-4e43-bd99-ac7b83aeb7ed" providerId="ADAL" clId="{37E86482-35A1-4FE4-9591-7ACE271D8647}" dt="2021-09-17T06:14:20.174" v="3032" actId="1076"/>
          <ac:spMkLst>
            <pc:docMk/>
            <pc:sldMk cId="0" sldId="424"/>
            <ac:spMk id="8" creationId="{25EDD2EC-20B4-45EA-93E3-35ACBA815066}"/>
          </ac:spMkLst>
        </pc:spChg>
        <pc:spChg chg="add mod">
          <ac:chgData name="jing guo" userId="3cf27de5-6694-4e43-bd99-ac7b83aeb7ed" providerId="ADAL" clId="{37E86482-35A1-4FE4-9591-7ACE271D8647}" dt="2021-09-17T06:14:02.497" v="3028" actId="1076"/>
          <ac:spMkLst>
            <pc:docMk/>
            <pc:sldMk cId="0" sldId="424"/>
            <ac:spMk id="12" creationId="{71C0F0D2-AEF0-4418-9EC5-DB866309F49E}"/>
          </ac:spMkLst>
        </pc:spChg>
        <pc:spChg chg="add del mod">
          <ac:chgData name="jing guo" userId="3cf27de5-6694-4e43-bd99-ac7b83aeb7ed" providerId="ADAL" clId="{37E86482-35A1-4FE4-9591-7ACE271D8647}" dt="2021-09-17T06:14:13.790" v="3031" actId="478"/>
          <ac:spMkLst>
            <pc:docMk/>
            <pc:sldMk cId="0" sldId="424"/>
            <ac:spMk id="14" creationId="{11F42089-0192-4058-B58B-21A363D604D7}"/>
          </ac:spMkLst>
        </pc:spChg>
        <pc:spChg chg="add mod">
          <ac:chgData name="jing guo" userId="3cf27de5-6694-4e43-bd99-ac7b83aeb7ed" providerId="ADAL" clId="{37E86482-35A1-4FE4-9591-7ACE271D8647}" dt="2021-09-17T06:14:02.497" v="3028" actId="1076"/>
          <ac:spMkLst>
            <pc:docMk/>
            <pc:sldMk cId="0" sldId="424"/>
            <ac:spMk id="15" creationId="{E639161E-5C55-44ED-90DE-814EC95ACFB5}"/>
          </ac:spMkLst>
        </pc:spChg>
        <pc:spChg chg="mod">
          <ac:chgData name="jing guo" userId="3cf27de5-6694-4e43-bd99-ac7b83aeb7ed" providerId="ADAL" clId="{37E86482-35A1-4FE4-9591-7ACE271D8647}" dt="2021-09-17T06:13:08.209" v="3023" actId="1076"/>
          <ac:spMkLst>
            <pc:docMk/>
            <pc:sldMk cId="0" sldId="424"/>
            <ac:spMk id="18" creationId="{43BF6B71-C82D-43E7-8D14-D615336FE4C6}"/>
          </ac:spMkLst>
        </pc:spChg>
        <pc:spChg chg="del">
          <ac:chgData name="jing guo" userId="3cf27de5-6694-4e43-bd99-ac7b83aeb7ed" providerId="ADAL" clId="{37E86482-35A1-4FE4-9591-7ACE271D8647}" dt="2021-09-17T06:13:35.367" v="3024" actId="478"/>
          <ac:spMkLst>
            <pc:docMk/>
            <pc:sldMk cId="0" sldId="424"/>
            <ac:spMk id="56326" creationId="{F81C082D-9CDF-4728-8AB6-4B5116E5CED8}"/>
          </ac:spMkLst>
        </pc:spChg>
        <pc:spChg chg="del">
          <ac:chgData name="jing guo" userId="3cf27de5-6694-4e43-bd99-ac7b83aeb7ed" providerId="ADAL" clId="{37E86482-35A1-4FE4-9591-7ACE271D8647}" dt="2021-09-17T06:13:35.367" v="3024" actId="478"/>
          <ac:spMkLst>
            <pc:docMk/>
            <pc:sldMk cId="0" sldId="424"/>
            <ac:spMk id="56327" creationId="{9D6F75CF-AE1B-40E5-BF9A-0A216135A5DE}"/>
          </ac:spMkLst>
        </pc:spChg>
        <pc:spChg chg="mod">
          <ac:chgData name="jing guo" userId="3cf27de5-6694-4e43-bd99-ac7b83aeb7ed" providerId="ADAL" clId="{37E86482-35A1-4FE4-9591-7ACE271D8647}" dt="2021-09-17T06:14:20.174" v="3032" actId="1076"/>
          <ac:spMkLst>
            <pc:docMk/>
            <pc:sldMk cId="0" sldId="424"/>
            <ac:spMk id="56328" creationId="{C54E4978-0AA7-4B82-83FE-D4CB48543E7E}"/>
          </ac:spMkLst>
        </pc:spChg>
        <pc:spChg chg="mod">
          <ac:chgData name="jing guo" userId="3cf27de5-6694-4e43-bd99-ac7b83aeb7ed" providerId="ADAL" clId="{37E86482-35A1-4FE4-9591-7ACE271D8647}" dt="2021-09-17T06:14:20.174" v="3032" actId="1076"/>
          <ac:spMkLst>
            <pc:docMk/>
            <pc:sldMk cId="0" sldId="424"/>
            <ac:spMk id="56331" creationId="{126BBAF5-E866-4A21-A76B-0D59F322AD3B}"/>
          </ac:spMkLst>
        </pc:spChg>
        <pc:grpChg chg="mod">
          <ac:chgData name="jing guo" userId="3cf27de5-6694-4e43-bd99-ac7b83aeb7ed" providerId="ADAL" clId="{37E86482-35A1-4FE4-9591-7ACE271D8647}" dt="2021-09-17T06:14:20.174" v="3032" actId="1076"/>
          <ac:grpSpMkLst>
            <pc:docMk/>
            <pc:sldMk cId="0" sldId="424"/>
            <ac:grpSpMk id="56329" creationId="{E1C810EC-4A92-4723-807E-38F25F3F7541}"/>
          </ac:grpSpMkLst>
        </pc:grpChg>
      </pc:sldChg>
      <pc:sldChg chg="modSp add mod modTransition modClrScheme chgLayout">
        <pc:chgData name="jing guo" userId="3cf27de5-6694-4e43-bd99-ac7b83aeb7ed" providerId="ADAL" clId="{37E86482-35A1-4FE4-9591-7ACE271D8647}" dt="2021-09-17T08:21:44.401" v="3425"/>
        <pc:sldMkLst>
          <pc:docMk/>
          <pc:sldMk cId="0" sldId="425"/>
        </pc:sldMkLst>
        <pc:spChg chg="mod">
          <ac:chgData name="jing guo" userId="3cf27de5-6694-4e43-bd99-ac7b83aeb7ed" providerId="ADAL" clId="{37E86482-35A1-4FE4-9591-7ACE271D8647}" dt="2021-09-17T06:14:31.640" v="3034" actId="1076"/>
          <ac:spMkLst>
            <pc:docMk/>
            <pc:sldMk cId="0" sldId="425"/>
            <ac:spMk id="3" creationId="{5FC2E569-3419-4B88-B1B4-BC69295062D4}"/>
          </ac:spMkLst>
        </pc:spChg>
      </pc:sldChg>
      <pc:sldChg chg="modSp add mod modTransition modClrScheme chgLayout">
        <pc:chgData name="jing guo" userId="3cf27de5-6694-4e43-bd99-ac7b83aeb7ed" providerId="ADAL" clId="{37E86482-35A1-4FE4-9591-7ACE271D8647}" dt="2021-09-17T08:21:44.401" v="3425"/>
        <pc:sldMkLst>
          <pc:docMk/>
          <pc:sldMk cId="0" sldId="426"/>
        </pc:sldMkLst>
        <pc:spChg chg="mod">
          <ac:chgData name="jing guo" userId="3cf27de5-6694-4e43-bd99-ac7b83aeb7ed" providerId="ADAL" clId="{37E86482-35A1-4FE4-9591-7ACE271D8647}" dt="2021-09-17T06:12:27.971" v="3005" actId="1076"/>
          <ac:spMkLst>
            <pc:docMk/>
            <pc:sldMk cId="0" sldId="426"/>
            <ac:spMk id="3" creationId="{3602BD50-02FE-417C-9D80-B89766177756}"/>
          </ac:spMkLst>
        </pc:spChg>
      </pc:sldChg>
      <pc:sldChg chg="modSp add mod modTransition modClrScheme chgLayout">
        <pc:chgData name="jing guo" userId="3cf27de5-6694-4e43-bd99-ac7b83aeb7ed" providerId="ADAL" clId="{37E86482-35A1-4FE4-9591-7ACE271D8647}" dt="2021-09-17T08:21:44.401" v="3425"/>
        <pc:sldMkLst>
          <pc:docMk/>
          <pc:sldMk cId="0" sldId="427"/>
        </pc:sldMkLst>
        <pc:spChg chg="mod">
          <ac:chgData name="jing guo" userId="3cf27de5-6694-4e43-bd99-ac7b83aeb7ed" providerId="ADAL" clId="{37E86482-35A1-4FE4-9591-7ACE271D8647}" dt="2021-09-17T06:12:34.518" v="3007" actId="1076"/>
          <ac:spMkLst>
            <pc:docMk/>
            <pc:sldMk cId="0" sldId="427"/>
            <ac:spMk id="3" creationId="{224459E1-2B9A-42F4-9582-A1BFC29D4133}"/>
          </ac:spMkLst>
        </pc:spChg>
      </pc:sldChg>
      <pc:sldChg chg="modSp add mod modTransition modClrScheme chgLayout">
        <pc:chgData name="jing guo" userId="3cf27de5-6694-4e43-bd99-ac7b83aeb7ed" providerId="ADAL" clId="{37E86482-35A1-4FE4-9591-7ACE271D8647}" dt="2021-09-17T08:21:44.401" v="3425"/>
        <pc:sldMkLst>
          <pc:docMk/>
          <pc:sldMk cId="0" sldId="428"/>
        </pc:sldMkLst>
        <pc:spChg chg="mod">
          <ac:chgData name="jing guo" userId="3cf27de5-6694-4e43-bd99-ac7b83aeb7ed" providerId="ADAL" clId="{37E86482-35A1-4FE4-9591-7ACE271D8647}" dt="2021-09-17T06:12:43.257" v="3009" actId="1076"/>
          <ac:spMkLst>
            <pc:docMk/>
            <pc:sldMk cId="0" sldId="428"/>
            <ac:spMk id="3" creationId="{1F695E84-1321-46F6-95D4-742DA3A1FCF4}"/>
          </ac:spMkLst>
        </pc:spChg>
      </pc:sldChg>
      <pc:sldChg chg="modSp add mod modTransition modClrScheme chgLayout">
        <pc:chgData name="jing guo" userId="3cf27de5-6694-4e43-bd99-ac7b83aeb7ed" providerId="ADAL" clId="{37E86482-35A1-4FE4-9591-7ACE271D8647}" dt="2021-09-17T08:21:44.401" v="3425"/>
        <pc:sldMkLst>
          <pc:docMk/>
          <pc:sldMk cId="0" sldId="429"/>
        </pc:sldMkLst>
        <pc:spChg chg="mod">
          <ac:chgData name="jing guo" userId="3cf27de5-6694-4e43-bd99-ac7b83aeb7ed" providerId="ADAL" clId="{37E86482-35A1-4FE4-9591-7ACE271D8647}" dt="2021-09-17T06:12:53.376" v="3014" actId="1036"/>
          <ac:spMkLst>
            <pc:docMk/>
            <pc:sldMk cId="0" sldId="429"/>
            <ac:spMk id="3" creationId="{835B52EB-F735-485B-8DDE-C3983F8D264A}"/>
          </ac:spMkLst>
        </pc:spChg>
      </pc:sldChg>
      <pc:sldChg chg="add mod modTransition modClrScheme chgLayout">
        <pc:chgData name="jing guo" userId="3cf27de5-6694-4e43-bd99-ac7b83aeb7ed" providerId="ADAL" clId="{37E86482-35A1-4FE4-9591-7ACE271D8647}" dt="2021-09-17T08:21:44.401" v="3425"/>
        <pc:sldMkLst>
          <pc:docMk/>
          <pc:sldMk cId="0" sldId="430"/>
        </pc:sldMkLst>
      </pc:sldChg>
      <pc:sldChg chg="modSp add mod modTransition modClrScheme chgLayout">
        <pc:chgData name="jing guo" userId="3cf27de5-6694-4e43-bd99-ac7b83aeb7ed" providerId="ADAL" clId="{37E86482-35A1-4FE4-9591-7ACE271D8647}" dt="2021-09-17T08:21:44.401" v="3425"/>
        <pc:sldMkLst>
          <pc:docMk/>
          <pc:sldMk cId="0" sldId="431"/>
        </pc:sldMkLst>
        <pc:spChg chg="mod">
          <ac:chgData name="jing guo" userId="3cf27de5-6694-4e43-bd99-ac7b83aeb7ed" providerId="ADAL" clId="{37E86482-35A1-4FE4-9591-7ACE271D8647}" dt="2021-09-17T06:01:22.187" v="2826" actId="1076"/>
          <ac:spMkLst>
            <pc:docMk/>
            <pc:sldMk cId="0" sldId="431"/>
            <ac:spMk id="2" creationId="{68105E74-E5B8-43C8-B737-0566F2A816F0}"/>
          </ac:spMkLst>
        </pc:spChg>
      </pc:sldChg>
      <pc:sldChg chg="modSp add mod modTransition modClrScheme chgLayout">
        <pc:chgData name="jing guo" userId="3cf27de5-6694-4e43-bd99-ac7b83aeb7ed" providerId="ADAL" clId="{37E86482-35A1-4FE4-9591-7ACE271D8647}" dt="2021-09-17T08:21:44.401" v="3425"/>
        <pc:sldMkLst>
          <pc:docMk/>
          <pc:sldMk cId="0" sldId="432"/>
        </pc:sldMkLst>
        <pc:spChg chg="mod">
          <ac:chgData name="jing guo" userId="3cf27de5-6694-4e43-bd99-ac7b83aeb7ed" providerId="ADAL" clId="{37E86482-35A1-4FE4-9591-7ACE271D8647}" dt="2021-09-17T06:01:32.694" v="2828" actId="1076"/>
          <ac:spMkLst>
            <pc:docMk/>
            <pc:sldMk cId="0" sldId="432"/>
            <ac:spMk id="2" creationId="{C4B0CB4D-98CA-4F58-9762-C367B0B81930}"/>
          </ac:spMkLst>
        </pc:spChg>
      </pc:sldChg>
      <pc:sldChg chg="modSp add mod modTransition modClrScheme chgLayout">
        <pc:chgData name="jing guo" userId="3cf27de5-6694-4e43-bd99-ac7b83aeb7ed" providerId="ADAL" clId="{37E86482-35A1-4FE4-9591-7ACE271D8647}" dt="2021-09-17T08:21:44.401" v="3425"/>
        <pc:sldMkLst>
          <pc:docMk/>
          <pc:sldMk cId="0" sldId="433"/>
        </pc:sldMkLst>
        <pc:spChg chg="mod">
          <ac:chgData name="jing guo" userId="3cf27de5-6694-4e43-bd99-ac7b83aeb7ed" providerId="ADAL" clId="{37E86482-35A1-4FE4-9591-7ACE271D8647}" dt="2021-09-17T06:01:39.692" v="2830" actId="1076"/>
          <ac:spMkLst>
            <pc:docMk/>
            <pc:sldMk cId="0" sldId="433"/>
            <ac:spMk id="2" creationId="{F33FE7BA-8C17-4789-9023-4280854F4D43}"/>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4"/>
        </pc:sldMkLst>
        <pc:spChg chg="mod">
          <ac:chgData name="jing guo" userId="3cf27de5-6694-4e43-bd99-ac7b83aeb7ed" providerId="ADAL" clId="{37E86482-35A1-4FE4-9591-7ACE271D8647}" dt="2021-09-17T06:02:02.567" v="2836" actId="1076"/>
          <ac:spMkLst>
            <pc:docMk/>
            <pc:sldMk cId="0" sldId="434"/>
            <ac:spMk id="2" creationId="{CE1060FF-6FCD-422B-A490-B54D11C44A80}"/>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5"/>
        </pc:sldMkLst>
        <pc:spChg chg="mod">
          <ac:chgData name="jing guo" userId="3cf27de5-6694-4e43-bd99-ac7b83aeb7ed" providerId="ADAL" clId="{37E86482-35A1-4FE4-9591-7ACE271D8647}" dt="2021-09-17T06:02:10.120" v="2838" actId="1076"/>
          <ac:spMkLst>
            <pc:docMk/>
            <pc:sldMk cId="0" sldId="435"/>
            <ac:spMk id="2" creationId="{14568BBF-4FAB-4DA9-9DF0-9182E44CDC90}"/>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6"/>
        </pc:sldMkLst>
        <pc:spChg chg="mod">
          <ac:chgData name="jing guo" userId="3cf27de5-6694-4e43-bd99-ac7b83aeb7ed" providerId="ADAL" clId="{37E86482-35A1-4FE4-9591-7ACE271D8647}" dt="2021-09-17T06:02:16.653" v="2840" actId="1076"/>
          <ac:spMkLst>
            <pc:docMk/>
            <pc:sldMk cId="0" sldId="436"/>
            <ac:spMk id="2" creationId="{E7E59F8E-ADC6-4BA8-8560-E1E4277A5492}"/>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7"/>
        </pc:sldMkLst>
        <pc:spChg chg="mod">
          <ac:chgData name="jing guo" userId="3cf27de5-6694-4e43-bd99-ac7b83aeb7ed" providerId="ADAL" clId="{37E86482-35A1-4FE4-9591-7ACE271D8647}" dt="2021-09-17T06:02:23.103" v="2842" actId="1076"/>
          <ac:spMkLst>
            <pc:docMk/>
            <pc:sldMk cId="0" sldId="437"/>
            <ac:spMk id="2" creationId="{CBE4E851-1A7C-4518-9E44-DE4A1F9A2FC9}"/>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8"/>
        </pc:sldMkLst>
        <pc:spChg chg="mod">
          <ac:chgData name="jing guo" userId="3cf27de5-6694-4e43-bd99-ac7b83aeb7ed" providerId="ADAL" clId="{37E86482-35A1-4FE4-9591-7ACE271D8647}" dt="2021-09-17T06:02:40.592" v="2844" actId="1076"/>
          <ac:spMkLst>
            <pc:docMk/>
            <pc:sldMk cId="0" sldId="438"/>
            <ac:spMk id="2" creationId="{3F3DEB66-D0AA-463B-AFA3-F00E122196A3}"/>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9"/>
        </pc:sldMkLst>
        <pc:spChg chg="mod">
          <ac:chgData name="jing guo" userId="3cf27de5-6694-4e43-bd99-ac7b83aeb7ed" providerId="ADAL" clId="{37E86482-35A1-4FE4-9591-7ACE271D8647}" dt="2021-09-17T06:02:47.733" v="2846" actId="1076"/>
          <ac:spMkLst>
            <pc:docMk/>
            <pc:sldMk cId="0" sldId="439"/>
            <ac:spMk id="2" creationId="{F8B6B1AB-8E9F-4025-A93C-AC962A19C447}"/>
          </ac:spMkLst>
        </pc:spChg>
      </pc:sldChg>
      <pc:sldChg chg="addSp delSp modSp new mod modTransition modClrScheme chgLayout">
        <pc:chgData name="jing guo" userId="3cf27de5-6694-4e43-bd99-ac7b83aeb7ed" providerId="ADAL" clId="{37E86482-35A1-4FE4-9591-7ACE271D8647}" dt="2021-09-17T08:21:44.401" v="3425"/>
        <pc:sldMkLst>
          <pc:docMk/>
          <pc:sldMk cId="3302333164" sldId="440"/>
        </pc:sldMkLst>
        <pc:spChg chg="del mod ord">
          <ac:chgData name="jing guo" userId="3cf27de5-6694-4e43-bd99-ac7b83aeb7ed" providerId="ADAL" clId="{37E86482-35A1-4FE4-9591-7ACE271D8647}" dt="2021-09-17T05:50:41.842" v="2636" actId="700"/>
          <ac:spMkLst>
            <pc:docMk/>
            <pc:sldMk cId="3302333164" sldId="440"/>
            <ac:spMk id="2" creationId="{49B5679A-7CE4-4879-B33B-BC8024568D8E}"/>
          </ac:spMkLst>
        </pc:spChg>
        <pc:spChg chg="del mod ord">
          <ac:chgData name="jing guo" userId="3cf27de5-6694-4e43-bd99-ac7b83aeb7ed" providerId="ADAL" clId="{37E86482-35A1-4FE4-9591-7ACE271D8647}" dt="2021-09-17T05:50:41.842" v="2636" actId="700"/>
          <ac:spMkLst>
            <pc:docMk/>
            <pc:sldMk cId="3302333164" sldId="440"/>
            <ac:spMk id="3" creationId="{114C9775-8FEB-40D1-9262-B138E75BFECB}"/>
          </ac:spMkLst>
        </pc:spChg>
        <pc:spChg chg="add del mod ord">
          <ac:chgData name="jing guo" userId="3cf27de5-6694-4e43-bd99-ac7b83aeb7ed" providerId="ADAL" clId="{37E86482-35A1-4FE4-9591-7ACE271D8647}" dt="2021-09-17T05:52:14.433" v="2667" actId="478"/>
          <ac:spMkLst>
            <pc:docMk/>
            <pc:sldMk cId="3302333164" sldId="440"/>
            <ac:spMk id="4" creationId="{B2B4196E-0FDE-4043-B2E0-100918F173B4}"/>
          </ac:spMkLst>
        </pc:spChg>
        <pc:spChg chg="add del mod ord">
          <ac:chgData name="jing guo" userId="3cf27de5-6694-4e43-bd99-ac7b83aeb7ed" providerId="ADAL" clId="{37E86482-35A1-4FE4-9591-7ACE271D8647}" dt="2021-09-17T05:52:16.422" v="2668" actId="478"/>
          <ac:spMkLst>
            <pc:docMk/>
            <pc:sldMk cId="3302333164" sldId="440"/>
            <ac:spMk id="5" creationId="{5900C51B-6DC8-4E47-A918-E0B65825823C}"/>
          </ac:spMkLst>
        </pc:spChg>
        <pc:spChg chg="add mod">
          <ac:chgData name="jing guo" userId="3cf27de5-6694-4e43-bd99-ac7b83aeb7ed" providerId="ADAL" clId="{37E86482-35A1-4FE4-9591-7ACE271D8647}" dt="2021-09-17T05:52:00.921" v="2664" actId="27636"/>
          <ac:spMkLst>
            <pc:docMk/>
            <pc:sldMk cId="3302333164" sldId="440"/>
            <ac:spMk id="6" creationId="{C4432088-8A23-40D0-8817-DB4BED14AC7D}"/>
          </ac:spMkLst>
        </pc:spChg>
        <pc:spChg chg="add mod">
          <ac:chgData name="jing guo" userId="3cf27de5-6694-4e43-bd99-ac7b83aeb7ed" providerId="ADAL" clId="{37E86482-35A1-4FE4-9591-7ACE271D8647}" dt="2021-09-17T05:53:10.390" v="2685" actId="108"/>
          <ac:spMkLst>
            <pc:docMk/>
            <pc:sldMk cId="3302333164" sldId="440"/>
            <ac:spMk id="7" creationId="{FB2453AE-6160-48AD-A909-81AEC187062B}"/>
          </ac:spMkLst>
        </pc:spChg>
        <pc:spChg chg="add mod">
          <ac:chgData name="jing guo" userId="3cf27de5-6694-4e43-bd99-ac7b83aeb7ed" providerId="ADAL" clId="{37E86482-35A1-4FE4-9591-7ACE271D8647}" dt="2021-09-17T05:52:53.785" v="2679" actId="1036"/>
          <ac:spMkLst>
            <pc:docMk/>
            <pc:sldMk cId="3302333164" sldId="440"/>
            <ac:spMk id="9" creationId="{89532A7D-90B8-4619-B4C3-D8717FEF762E}"/>
          </ac:spMkLst>
        </pc:spChg>
        <pc:picChg chg="add mod">
          <ac:chgData name="jing guo" userId="3cf27de5-6694-4e43-bd99-ac7b83aeb7ed" providerId="ADAL" clId="{37E86482-35A1-4FE4-9591-7ACE271D8647}" dt="2021-09-17T05:52:31.522" v="2671" actId="732"/>
          <ac:picMkLst>
            <pc:docMk/>
            <pc:sldMk cId="3302333164" sldId="440"/>
            <ac:picMk id="8" creationId="{7822EC53-DA81-49C4-A63A-117B74C9E2C2}"/>
          </ac:picMkLst>
        </pc:picChg>
      </pc:sldChg>
      <pc:sldChg chg="addSp delSp modSp new mod modTransition">
        <pc:chgData name="jing guo" userId="3cf27de5-6694-4e43-bd99-ac7b83aeb7ed" providerId="ADAL" clId="{37E86482-35A1-4FE4-9591-7ACE271D8647}" dt="2021-09-17T08:21:44.401" v="3425"/>
        <pc:sldMkLst>
          <pc:docMk/>
          <pc:sldMk cId="3108623708" sldId="441"/>
        </pc:sldMkLst>
        <pc:spChg chg="del">
          <ac:chgData name="jing guo" userId="3cf27de5-6694-4e43-bd99-ac7b83aeb7ed" providerId="ADAL" clId="{37E86482-35A1-4FE4-9591-7ACE271D8647}" dt="2021-09-17T05:55:02.252" v="2701" actId="478"/>
          <ac:spMkLst>
            <pc:docMk/>
            <pc:sldMk cId="3108623708" sldId="441"/>
            <ac:spMk id="2" creationId="{6DC484E3-EFF2-4B7F-92B2-D4E9F5881577}"/>
          </ac:spMkLst>
        </pc:spChg>
        <pc:spChg chg="del">
          <ac:chgData name="jing guo" userId="3cf27de5-6694-4e43-bd99-ac7b83aeb7ed" providerId="ADAL" clId="{37E86482-35A1-4FE4-9591-7ACE271D8647}" dt="2021-09-17T05:54:53.122" v="2699" actId="478"/>
          <ac:spMkLst>
            <pc:docMk/>
            <pc:sldMk cId="3108623708" sldId="441"/>
            <ac:spMk id="3" creationId="{26C1E459-5BCA-4231-90A7-421FEA545DD8}"/>
          </ac:spMkLst>
        </pc:spChg>
        <pc:spChg chg="add del mod">
          <ac:chgData name="jing guo" userId="3cf27de5-6694-4e43-bd99-ac7b83aeb7ed" providerId="ADAL" clId="{37E86482-35A1-4FE4-9591-7ACE271D8647}" dt="2021-09-17T05:55:15.037" v="2703" actId="478"/>
          <ac:spMkLst>
            <pc:docMk/>
            <pc:sldMk cId="3108623708" sldId="441"/>
            <ac:spMk id="4" creationId="{303EBA93-2801-42D6-A99C-3CD4837CEAC8}"/>
          </ac:spMkLst>
        </pc:spChg>
        <pc:spChg chg="add del mod">
          <ac:chgData name="jing guo" userId="3cf27de5-6694-4e43-bd99-ac7b83aeb7ed" providerId="ADAL" clId="{37E86482-35A1-4FE4-9591-7ACE271D8647}" dt="2021-09-17T05:55:17.276" v="2705" actId="478"/>
          <ac:spMkLst>
            <pc:docMk/>
            <pc:sldMk cId="3108623708" sldId="441"/>
            <ac:spMk id="5" creationId="{44863B72-E735-4F7D-8E07-7954BC5A5A03}"/>
          </ac:spMkLst>
        </pc:spChg>
        <pc:spChg chg="add mod">
          <ac:chgData name="jing guo" userId="3cf27de5-6694-4e43-bd99-ac7b83aeb7ed" providerId="ADAL" clId="{37E86482-35A1-4FE4-9591-7ACE271D8647}" dt="2021-09-17T05:56:16.700" v="2727" actId="1076"/>
          <ac:spMkLst>
            <pc:docMk/>
            <pc:sldMk cId="3108623708" sldId="441"/>
            <ac:spMk id="6" creationId="{F4D2FD06-7EB3-4BAE-90E2-4D0493C54CDD}"/>
          </ac:spMkLst>
        </pc:spChg>
        <pc:spChg chg="add del mod">
          <ac:chgData name="jing guo" userId="3cf27de5-6694-4e43-bd99-ac7b83aeb7ed" providerId="ADAL" clId="{37E86482-35A1-4FE4-9591-7ACE271D8647}" dt="2021-09-17T05:55:20.082" v="2707" actId="478"/>
          <ac:spMkLst>
            <pc:docMk/>
            <pc:sldMk cId="3108623708" sldId="441"/>
            <ac:spMk id="7" creationId="{56214CF9-7937-47B7-9C1E-B26D8BE035E1}"/>
          </ac:spMkLst>
        </pc:spChg>
        <pc:spChg chg="add mod">
          <ac:chgData name="jing guo" userId="3cf27de5-6694-4e43-bd99-ac7b83aeb7ed" providerId="ADAL" clId="{37E86482-35A1-4FE4-9591-7ACE271D8647}" dt="2021-09-17T06:03:37.723" v="2851" actId="207"/>
          <ac:spMkLst>
            <pc:docMk/>
            <pc:sldMk cId="3108623708" sldId="441"/>
            <ac:spMk id="9" creationId="{903531BE-4081-4E64-AFF4-10F480EF760B}"/>
          </ac:spMkLst>
        </pc:spChg>
        <pc:spChg chg="add mod">
          <ac:chgData name="jing guo" userId="3cf27de5-6694-4e43-bd99-ac7b83aeb7ed" providerId="ADAL" clId="{37E86482-35A1-4FE4-9591-7ACE271D8647}" dt="2021-09-17T05:55:34.606" v="2719" actId="1038"/>
          <ac:spMkLst>
            <pc:docMk/>
            <pc:sldMk cId="3108623708" sldId="441"/>
            <ac:spMk id="10" creationId="{153B41D7-CED0-4C07-894E-B08AC9FDBB04}"/>
          </ac:spMkLst>
        </pc:spChg>
        <pc:spChg chg="add del mod">
          <ac:chgData name="jing guo" userId="3cf27de5-6694-4e43-bd99-ac7b83aeb7ed" providerId="ADAL" clId="{37E86482-35A1-4FE4-9591-7ACE271D8647}" dt="2021-09-17T06:05:06.864" v="2900" actId="478"/>
          <ac:spMkLst>
            <pc:docMk/>
            <pc:sldMk cId="3108623708" sldId="441"/>
            <ac:spMk id="11" creationId="{D8309CE9-C79D-4FBB-BF3C-FFF1AAF08F28}"/>
          </ac:spMkLst>
        </pc:spChg>
        <pc:spChg chg="add del mod">
          <ac:chgData name="jing guo" userId="3cf27de5-6694-4e43-bd99-ac7b83aeb7ed" providerId="ADAL" clId="{37E86482-35A1-4FE4-9591-7ACE271D8647}" dt="2021-09-17T06:05:06.864" v="2900" actId="478"/>
          <ac:spMkLst>
            <pc:docMk/>
            <pc:sldMk cId="3108623708" sldId="441"/>
            <ac:spMk id="12" creationId="{E1C64387-2188-481C-8FB3-58275BC34976}"/>
          </ac:spMkLst>
        </pc:spChg>
        <pc:spChg chg="add del mod">
          <ac:chgData name="jing guo" userId="3cf27de5-6694-4e43-bd99-ac7b83aeb7ed" providerId="ADAL" clId="{37E86482-35A1-4FE4-9591-7ACE271D8647}" dt="2021-09-17T06:05:06.864" v="2900" actId="478"/>
          <ac:spMkLst>
            <pc:docMk/>
            <pc:sldMk cId="3108623708" sldId="441"/>
            <ac:spMk id="13" creationId="{096ED592-20F4-47E8-B66F-55D24A3C28E1}"/>
          </ac:spMkLst>
        </pc:spChg>
        <pc:spChg chg="add mod ord">
          <ac:chgData name="jing guo" userId="3cf27de5-6694-4e43-bd99-ac7b83aeb7ed" providerId="ADAL" clId="{37E86482-35A1-4FE4-9591-7ACE271D8647}" dt="2021-09-17T06:03:45.949" v="2852" actId="1076"/>
          <ac:spMkLst>
            <pc:docMk/>
            <pc:sldMk cId="3108623708" sldId="441"/>
            <ac:spMk id="14" creationId="{895A1362-0186-402B-83D2-C8DF89020B4C}"/>
          </ac:spMkLst>
        </pc:spChg>
        <pc:spChg chg="add mod">
          <ac:chgData name="jing guo" userId="3cf27de5-6694-4e43-bd99-ac7b83aeb7ed" providerId="ADAL" clId="{37E86482-35A1-4FE4-9591-7ACE271D8647}" dt="2021-09-17T06:05:25.277" v="2903" actId="1035"/>
          <ac:spMkLst>
            <pc:docMk/>
            <pc:sldMk cId="3108623708" sldId="441"/>
            <ac:spMk id="15" creationId="{4F90A3B6-6634-49B2-B11F-60A32FE8BBB3}"/>
          </ac:spMkLst>
        </pc:spChg>
        <pc:spChg chg="add mod">
          <ac:chgData name="jing guo" userId="3cf27de5-6694-4e43-bd99-ac7b83aeb7ed" providerId="ADAL" clId="{37E86482-35A1-4FE4-9591-7ACE271D8647}" dt="2021-09-17T06:05:25.277" v="2903" actId="1035"/>
          <ac:spMkLst>
            <pc:docMk/>
            <pc:sldMk cId="3108623708" sldId="441"/>
            <ac:spMk id="16" creationId="{FA4EE7D6-3438-4BF3-B2D6-96968B37E2BB}"/>
          </ac:spMkLst>
        </pc:spChg>
        <pc:spChg chg="add mod">
          <ac:chgData name="jing guo" userId="3cf27de5-6694-4e43-bd99-ac7b83aeb7ed" providerId="ADAL" clId="{37E86482-35A1-4FE4-9591-7ACE271D8647}" dt="2021-09-17T06:05:25.277" v="2903" actId="1035"/>
          <ac:spMkLst>
            <pc:docMk/>
            <pc:sldMk cId="3108623708" sldId="441"/>
            <ac:spMk id="17" creationId="{101154CF-44FC-4F32-8077-68AA0D75EF55}"/>
          </ac:spMkLst>
        </pc:spChg>
        <pc:picChg chg="add mod">
          <ac:chgData name="jing guo" userId="3cf27de5-6694-4e43-bd99-ac7b83aeb7ed" providerId="ADAL" clId="{37E86482-35A1-4FE4-9591-7ACE271D8647}" dt="2021-09-17T05:55:29.592" v="2710" actId="1076"/>
          <ac:picMkLst>
            <pc:docMk/>
            <pc:sldMk cId="3108623708" sldId="441"/>
            <ac:picMk id="8" creationId="{8DECB705-F97C-456F-BA91-07F240DD06BB}"/>
          </ac:picMkLst>
        </pc:picChg>
      </pc:sldChg>
      <pc:sldChg chg="delSp modSp add mod modTransition">
        <pc:chgData name="jing guo" userId="3cf27de5-6694-4e43-bd99-ac7b83aeb7ed" providerId="ADAL" clId="{37E86482-35A1-4FE4-9591-7ACE271D8647}" dt="2021-09-17T08:21:44.401" v="3425"/>
        <pc:sldMkLst>
          <pc:docMk/>
          <pc:sldMk cId="2640635626" sldId="442"/>
        </pc:sldMkLst>
        <pc:spChg chg="mod">
          <ac:chgData name="jing guo" userId="3cf27de5-6694-4e43-bd99-ac7b83aeb7ed" providerId="ADAL" clId="{37E86482-35A1-4FE4-9591-7ACE271D8647}" dt="2021-09-17T06:16:11.340" v="3055" actId="478"/>
          <ac:spMkLst>
            <pc:docMk/>
            <pc:sldMk cId="2640635626" sldId="442"/>
            <ac:spMk id="8" creationId="{25EDD2EC-20B4-45EA-93E3-35ACBA815066}"/>
          </ac:spMkLst>
        </pc:spChg>
        <pc:spChg chg="mod">
          <ac:chgData name="jing guo" userId="3cf27de5-6694-4e43-bd99-ac7b83aeb7ed" providerId="ADAL" clId="{37E86482-35A1-4FE4-9591-7ACE271D8647}" dt="2021-09-17T06:16:18.602" v="3056" actId="1076"/>
          <ac:spMkLst>
            <pc:docMk/>
            <pc:sldMk cId="2640635626" sldId="442"/>
            <ac:spMk id="15" creationId="{E639161E-5C55-44ED-90DE-814EC95ACFB5}"/>
          </ac:spMkLst>
        </pc:spChg>
        <pc:spChg chg="mod">
          <ac:chgData name="jing guo" userId="3cf27de5-6694-4e43-bd99-ac7b83aeb7ed" providerId="ADAL" clId="{37E86482-35A1-4FE4-9591-7ACE271D8647}" dt="2021-09-17T06:16:00.848" v="3053" actId="1076"/>
          <ac:spMkLst>
            <pc:docMk/>
            <pc:sldMk cId="2640635626" sldId="442"/>
            <ac:spMk id="56328" creationId="{C54E4978-0AA7-4B82-83FE-D4CB48543E7E}"/>
          </ac:spMkLst>
        </pc:spChg>
        <pc:spChg chg="del mod">
          <ac:chgData name="jing guo" userId="3cf27de5-6694-4e43-bd99-ac7b83aeb7ed" providerId="ADAL" clId="{37E86482-35A1-4FE4-9591-7ACE271D8647}" dt="2021-09-17T06:16:11.340" v="3055" actId="478"/>
          <ac:spMkLst>
            <pc:docMk/>
            <pc:sldMk cId="2640635626" sldId="442"/>
            <ac:spMk id="56331" creationId="{126BBAF5-E866-4A21-A76B-0D59F322AD3B}"/>
          </ac:spMkLst>
        </pc:spChg>
        <pc:grpChg chg="del mod">
          <ac:chgData name="jing guo" userId="3cf27de5-6694-4e43-bd99-ac7b83aeb7ed" providerId="ADAL" clId="{37E86482-35A1-4FE4-9591-7ACE271D8647}" dt="2021-09-17T06:16:11.340" v="3055" actId="478"/>
          <ac:grpSpMkLst>
            <pc:docMk/>
            <pc:sldMk cId="2640635626" sldId="442"/>
            <ac:grpSpMk id="56329" creationId="{E1C810EC-4A92-4723-807E-38F25F3F7541}"/>
          </ac:grpSpMkLst>
        </pc:grpChg>
      </pc:sldChg>
      <pc:sldChg chg="addSp modSp add mod modTransition">
        <pc:chgData name="jing guo" userId="3cf27de5-6694-4e43-bd99-ac7b83aeb7ed" providerId="ADAL" clId="{37E86482-35A1-4FE4-9591-7ACE271D8647}" dt="2021-09-17T08:21:44.401" v="3425"/>
        <pc:sldMkLst>
          <pc:docMk/>
          <pc:sldMk cId="566269378" sldId="443"/>
        </pc:sldMkLst>
        <pc:spChg chg="add mod">
          <ac:chgData name="jing guo" userId="3cf27de5-6694-4e43-bd99-ac7b83aeb7ed" providerId="ADAL" clId="{37E86482-35A1-4FE4-9591-7ACE271D8647}" dt="2021-09-17T06:19:24.482" v="3086" actId="1076"/>
          <ac:spMkLst>
            <pc:docMk/>
            <pc:sldMk cId="566269378" sldId="443"/>
            <ac:spMk id="2" creationId="{13B02CF2-0850-4A95-8652-0797702CA64E}"/>
          </ac:spMkLst>
        </pc:spChg>
      </pc:sldChg>
      <pc:sldChg chg="addSp delSp modSp new mod modTransition modClrScheme modAnim chgLayout">
        <pc:chgData name="jing guo" userId="3cf27de5-6694-4e43-bd99-ac7b83aeb7ed" providerId="ADAL" clId="{37E86482-35A1-4FE4-9591-7ACE271D8647}" dt="2021-09-17T08:21:44.401" v="3425"/>
        <pc:sldMkLst>
          <pc:docMk/>
          <pc:sldMk cId="3938405622" sldId="444"/>
        </pc:sldMkLst>
        <pc:spChg chg="add del mod ord">
          <ac:chgData name="jing guo" userId="3cf27de5-6694-4e43-bd99-ac7b83aeb7ed" providerId="ADAL" clId="{37E86482-35A1-4FE4-9591-7ACE271D8647}" dt="2021-09-17T06:20:16.334" v="3091" actId="700"/>
          <ac:spMkLst>
            <pc:docMk/>
            <pc:sldMk cId="3938405622" sldId="444"/>
            <ac:spMk id="2" creationId="{27C14ED5-3496-4005-A332-D4C0C8ED4D99}"/>
          </ac:spMkLst>
        </pc:spChg>
        <pc:spChg chg="add del mod">
          <ac:chgData name="jing guo" userId="3cf27de5-6694-4e43-bd99-ac7b83aeb7ed" providerId="ADAL" clId="{37E86482-35A1-4FE4-9591-7ACE271D8647}" dt="2021-09-17T06:20:16.334" v="3091" actId="700"/>
          <ac:spMkLst>
            <pc:docMk/>
            <pc:sldMk cId="3938405622" sldId="444"/>
            <ac:spMk id="3" creationId="{1B85312A-08E3-4EF8-9BE0-3F570157E62B}"/>
          </ac:spMkLst>
        </pc:spChg>
        <pc:spChg chg="add del mod">
          <ac:chgData name="jing guo" userId="3cf27de5-6694-4e43-bd99-ac7b83aeb7ed" providerId="ADAL" clId="{37E86482-35A1-4FE4-9591-7ACE271D8647}" dt="2021-09-17T06:28:51.287" v="3311" actId="1076"/>
          <ac:spMkLst>
            <pc:docMk/>
            <pc:sldMk cId="3938405622" sldId="444"/>
            <ac:spMk id="4" creationId="{0A0C2433-6924-4C5F-956E-8008DE22B7B0}"/>
          </ac:spMkLst>
        </pc:spChg>
        <pc:spChg chg="add del mod ord">
          <ac:chgData name="jing guo" userId="3cf27de5-6694-4e43-bd99-ac7b83aeb7ed" providerId="ADAL" clId="{37E86482-35A1-4FE4-9591-7ACE271D8647}" dt="2021-09-17T06:20:17.997" v="3092" actId="478"/>
          <ac:spMkLst>
            <pc:docMk/>
            <pc:sldMk cId="3938405622" sldId="444"/>
            <ac:spMk id="5" creationId="{27F456DC-62BD-4129-AC86-B1417C015D1B}"/>
          </ac:spMkLst>
        </pc:spChg>
        <pc:spChg chg="add del mod ord">
          <ac:chgData name="jing guo" userId="3cf27de5-6694-4e43-bd99-ac7b83aeb7ed" providerId="ADAL" clId="{37E86482-35A1-4FE4-9591-7ACE271D8647}" dt="2021-09-17T06:21:10.358" v="3160" actId="478"/>
          <ac:spMkLst>
            <pc:docMk/>
            <pc:sldMk cId="3938405622" sldId="444"/>
            <ac:spMk id="6" creationId="{6FEF82B8-FC50-4D96-9ECE-BA85EB91D154}"/>
          </ac:spMkLst>
        </pc:spChg>
        <pc:spChg chg="add mod">
          <ac:chgData name="jing guo" userId="3cf27de5-6694-4e43-bd99-ac7b83aeb7ed" providerId="ADAL" clId="{37E86482-35A1-4FE4-9591-7ACE271D8647}" dt="2021-09-17T06:29:03.873" v="3313" actId="1076"/>
          <ac:spMkLst>
            <pc:docMk/>
            <pc:sldMk cId="3938405622" sldId="444"/>
            <ac:spMk id="7" creationId="{7BA7480E-B960-41BD-A700-AE3BA1F90168}"/>
          </ac:spMkLst>
        </pc:spChg>
        <pc:spChg chg="add mod">
          <ac:chgData name="jing guo" userId="3cf27de5-6694-4e43-bd99-ac7b83aeb7ed" providerId="ADAL" clId="{37E86482-35A1-4FE4-9591-7ACE271D8647}" dt="2021-09-17T06:28:56.718" v="3312" actId="1076"/>
          <ac:spMkLst>
            <pc:docMk/>
            <pc:sldMk cId="3938405622" sldId="444"/>
            <ac:spMk id="9" creationId="{CC0545AE-77E9-4D95-B904-D6E5E103AD25}"/>
          </ac:spMkLst>
        </pc:spChg>
        <pc:spChg chg="add mod">
          <ac:chgData name="jing guo" userId="3cf27de5-6694-4e43-bd99-ac7b83aeb7ed" providerId="ADAL" clId="{37E86482-35A1-4FE4-9591-7ACE271D8647}" dt="2021-09-17T06:29:37.972" v="3358" actId="1036"/>
          <ac:spMkLst>
            <pc:docMk/>
            <pc:sldMk cId="3938405622" sldId="444"/>
            <ac:spMk id="10" creationId="{5B6397A1-520A-41D5-AE29-7254F19CD785}"/>
          </ac:spMkLst>
        </pc:spChg>
        <pc:picChg chg="add mod">
          <ac:chgData name="jing guo" userId="3cf27de5-6694-4e43-bd99-ac7b83aeb7ed" providerId="ADAL" clId="{37E86482-35A1-4FE4-9591-7ACE271D8647}" dt="2021-09-17T06:29:06.754" v="3314" actId="1076"/>
          <ac:picMkLst>
            <pc:docMk/>
            <pc:sldMk cId="3938405622" sldId="444"/>
            <ac:picMk id="11" creationId="{0B2C4E76-7033-4108-BC8C-72DC243F3190}"/>
          </ac:picMkLst>
        </pc:picChg>
        <pc:picChg chg="add del mod">
          <ac:chgData name="jing guo" userId="3cf27de5-6694-4e43-bd99-ac7b83aeb7ed" providerId="ADAL" clId="{37E86482-35A1-4FE4-9591-7ACE271D8647}" dt="2021-09-17T06:27:22.790" v="3290" actId="21"/>
          <ac:picMkLst>
            <pc:docMk/>
            <pc:sldMk cId="3938405622" sldId="444"/>
            <ac:picMk id="13" creationId="{FB820B8E-5402-4156-B786-DC72E632265E}"/>
          </ac:picMkLst>
        </pc:picChg>
        <pc:picChg chg="add mod">
          <ac:chgData name="jing guo" userId="3cf27de5-6694-4e43-bd99-ac7b83aeb7ed" providerId="ADAL" clId="{37E86482-35A1-4FE4-9591-7ACE271D8647}" dt="2021-09-17T06:29:03.873" v="3313" actId="1076"/>
          <ac:picMkLst>
            <pc:docMk/>
            <pc:sldMk cId="3938405622" sldId="444"/>
            <ac:picMk id="15" creationId="{F673B1D0-0878-4BF1-B47A-3E4A6845577E}"/>
          </ac:picMkLst>
        </pc:picChg>
        <pc:picChg chg="add mod">
          <ac:chgData name="jing guo" userId="3cf27de5-6694-4e43-bd99-ac7b83aeb7ed" providerId="ADAL" clId="{37E86482-35A1-4FE4-9591-7ACE271D8647}" dt="2021-09-17T06:29:37.972" v="3358" actId="1036"/>
          <ac:picMkLst>
            <pc:docMk/>
            <pc:sldMk cId="3938405622" sldId="444"/>
            <ac:picMk id="16" creationId="{52BFD8B2-E75F-40F9-8B26-C807307AC769}"/>
          </ac:picMkLst>
        </pc:picChg>
        <pc:picChg chg="add mod">
          <ac:chgData name="jing guo" userId="3cf27de5-6694-4e43-bd99-ac7b83aeb7ed" providerId="ADAL" clId="{37E86482-35A1-4FE4-9591-7ACE271D8647}" dt="2021-09-17T06:29:09.686" v="3315" actId="1076"/>
          <ac:picMkLst>
            <pc:docMk/>
            <pc:sldMk cId="3938405622" sldId="444"/>
            <ac:picMk id="17" creationId="{C3C1D90A-7653-4010-BB4D-AB9B7623BB90}"/>
          </ac:picMkLst>
        </pc:picChg>
        <pc:picChg chg="add mod">
          <ac:chgData name="jing guo" userId="3cf27de5-6694-4e43-bd99-ac7b83aeb7ed" providerId="ADAL" clId="{37E86482-35A1-4FE4-9591-7ACE271D8647}" dt="2021-09-17T06:29:28.325" v="3319" actId="14100"/>
          <ac:picMkLst>
            <pc:docMk/>
            <pc:sldMk cId="3938405622" sldId="444"/>
            <ac:picMk id="18" creationId="{9A080BA3-CD7C-4BAB-843C-B172F26C9317}"/>
          </ac:picMkLst>
        </pc:picChg>
      </pc:sldChg>
      <pc:sldChg chg="new del">
        <pc:chgData name="jing guo" userId="3cf27de5-6694-4e43-bd99-ac7b83aeb7ed" providerId="ADAL" clId="{37E86482-35A1-4FE4-9591-7ACE271D8647}" dt="2021-09-17T08:06:49.588" v="3361" actId="47"/>
        <pc:sldMkLst>
          <pc:docMk/>
          <pc:sldMk cId="2131560002" sldId="445"/>
        </pc:sldMkLst>
      </pc:sldChg>
      <pc:sldChg chg="modSp add mod modTransition modClrScheme chgLayout">
        <pc:chgData name="jing guo" userId="3cf27de5-6694-4e43-bd99-ac7b83aeb7ed" providerId="ADAL" clId="{37E86482-35A1-4FE4-9591-7ACE271D8647}" dt="2021-09-17T08:21:44.401" v="3425"/>
        <pc:sldMkLst>
          <pc:docMk/>
          <pc:sldMk cId="2326851693" sldId="522"/>
        </pc:sldMkLst>
        <pc:spChg chg="mod">
          <ac:chgData name="jing guo" userId="3cf27de5-6694-4e43-bd99-ac7b83aeb7ed" providerId="ADAL" clId="{37E86482-35A1-4FE4-9591-7ACE271D8647}" dt="2021-09-17T08:12:23.607" v="3405" actId="1076"/>
          <ac:spMkLst>
            <pc:docMk/>
            <pc:sldMk cId="2326851693" sldId="522"/>
            <ac:spMk id="4" creationId="{00000000-0000-0000-0000-000000000000}"/>
          </ac:spMkLst>
        </pc:spChg>
        <pc:spChg chg="mod">
          <ac:chgData name="jing guo" userId="3cf27de5-6694-4e43-bd99-ac7b83aeb7ed" providerId="ADAL" clId="{37E86482-35A1-4FE4-9591-7ACE271D8647}" dt="2021-09-17T08:12:40.744" v="3410" actId="1076"/>
          <ac:spMkLst>
            <pc:docMk/>
            <pc:sldMk cId="2326851693" sldId="522"/>
            <ac:spMk id="5" creationId="{00000000-0000-0000-0000-000000000000}"/>
          </ac:spMkLst>
        </pc:spChg>
        <pc:grpChg chg="mod">
          <ac:chgData name="jing guo" userId="3cf27de5-6694-4e43-bd99-ac7b83aeb7ed" providerId="ADAL" clId="{37E86482-35A1-4FE4-9591-7ACE271D8647}" dt="2021-09-17T08:12:30.432" v="3406" actId="14100"/>
          <ac:grpSpMkLst>
            <pc:docMk/>
            <pc:sldMk cId="2326851693" sldId="522"/>
            <ac:grpSpMk id="6" creationId="{479212BD-DF5A-FC41-95BE-6129203966DB}"/>
          </ac:grpSpMkLst>
        </pc:grpChg>
      </pc:sldChg>
      <pc:sldChg chg="modSp add mod modTransition modClrScheme chgLayout">
        <pc:chgData name="jing guo" userId="3cf27de5-6694-4e43-bd99-ac7b83aeb7ed" providerId="ADAL" clId="{37E86482-35A1-4FE4-9591-7ACE271D8647}" dt="2021-09-17T08:21:44.401" v="3425"/>
        <pc:sldMkLst>
          <pc:docMk/>
          <pc:sldMk cId="3446993785" sldId="524"/>
        </pc:sldMkLst>
        <pc:spChg chg="mod">
          <ac:chgData name="jing guo" userId="3cf27de5-6694-4e43-bd99-ac7b83aeb7ed" providerId="ADAL" clId="{37E86482-35A1-4FE4-9591-7ACE271D8647}" dt="2021-09-17T08:13:03.380" v="3417" actId="1076"/>
          <ac:spMkLst>
            <pc:docMk/>
            <pc:sldMk cId="3446993785" sldId="524"/>
            <ac:spMk id="4" creationId="{00000000-0000-0000-0000-000000000000}"/>
          </ac:spMkLst>
        </pc:spChg>
        <pc:spChg chg="mod">
          <ac:chgData name="jing guo" userId="3cf27de5-6694-4e43-bd99-ac7b83aeb7ed" providerId="ADAL" clId="{37E86482-35A1-4FE4-9591-7ACE271D8647}" dt="2021-09-17T08:12:55.060" v="3414" actId="403"/>
          <ac:spMkLst>
            <pc:docMk/>
            <pc:sldMk cId="3446993785" sldId="524"/>
            <ac:spMk id="5" creationId="{00000000-0000-0000-0000-000000000000}"/>
          </ac:spMkLst>
        </pc:spChg>
        <pc:grpChg chg="mod">
          <ac:chgData name="jing guo" userId="3cf27de5-6694-4e43-bd99-ac7b83aeb7ed" providerId="ADAL" clId="{37E86482-35A1-4FE4-9591-7ACE271D8647}" dt="2021-09-17T08:12:53.022" v="3413" actId="14100"/>
          <ac:grpSpMkLst>
            <pc:docMk/>
            <pc:sldMk cId="3446993785" sldId="524"/>
            <ac:grpSpMk id="6" creationId="{479212BD-DF5A-FC41-95BE-6129203966DB}"/>
          </ac:grpSpMkLst>
        </pc:grpChg>
      </pc:sldChg>
      <pc:sldChg chg="modSp add mod modTransition modClrScheme chgLayout">
        <pc:chgData name="jing guo" userId="3cf27de5-6694-4e43-bd99-ac7b83aeb7ed" providerId="ADAL" clId="{37E86482-35A1-4FE4-9591-7ACE271D8647}" dt="2021-09-17T08:21:44.401" v="3425"/>
        <pc:sldMkLst>
          <pc:docMk/>
          <pc:sldMk cId="3709100255" sldId="529"/>
        </pc:sldMkLst>
        <pc:spChg chg="mod">
          <ac:chgData name="jing guo" userId="3cf27de5-6694-4e43-bd99-ac7b83aeb7ed" providerId="ADAL" clId="{37E86482-35A1-4FE4-9591-7ACE271D8647}" dt="2021-09-17T08:13:12.590" v="3420" actId="1076"/>
          <ac:spMkLst>
            <pc:docMk/>
            <pc:sldMk cId="3709100255" sldId="529"/>
            <ac:spMk id="4" creationId="{00000000-0000-0000-0000-000000000000}"/>
          </ac:spMkLst>
        </pc:spChg>
        <pc:spChg chg="mod">
          <ac:chgData name="jing guo" userId="3cf27de5-6694-4e43-bd99-ac7b83aeb7ed" providerId="ADAL" clId="{37E86482-35A1-4FE4-9591-7ACE271D8647}" dt="2021-09-17T08:13:24.482" v="3423" actId="403"/>
          <ac:spMkLst>
            <pc:docMk/>
            <pc:sldMk cId="3709100255" sldId="529"/>
            <ac:spMk id="9" creationId="{00000000-0000-0000-0000-000000000000}"/>
          </ac:spMkLst>
        </pc:spChg>
        <pc:grpChg chg="mod">
          <ac:chgData name="jing guo" userId="3cf27de5-6694-4e43-bd99-ac7b83aeb7ed" providerId="ADAL" clId="{37E86482-35A1-4FE4-9591-7ACE271D8647}" dt="2021-09-17T08:13:18.096" v="3421" actId="1076"/>
          <ac:grpSpMkLst>
            <pc:docMk/>
            <pc:sldMk cId="3709100255" sldId="529"/>
            <ac:grpSpMk id="6" creationId="{479212BD-DF5A-FC41-95BE-6129203966DB}"/>
          </ac:grpSpMkLst>
        </pc:grpChg>
      </pc:sldChg>
      <pc:sldChg chg="modSp add mod modTransition modClrScheme chgLayout">
        <pc:chgData name="jing guo" userId="3cf27de5-6694-4e43-bd99-ac7b83aeb7ed" providerId="ADAL" clId="{37E86482-35A1-4FE4-9591-7ACE271D8647}" dt="2021-09-17T08:21:44.401" v="3425"/>
        <pc:sldMkLst>
          <pc:docMk/>
          <pc:sldMk cId="720560521" sldId="531"/>
        </pc:sldMkLst>
        <pc:spChg chg="mod">
          <ac:chgData name="jing guo" userId="3cf27de5-6694-4e43-bd99-ac7b83aeb7ed" providerId="ADAL" clId="{37E86482-35A1-4FE4-9591-7ACE271D8647}" dt="2021-09-17T08:07:10.154" v="3364" actId="1076"/>
          <ac:spMkLst>
            <pc:docMk/>
            <pc:sldMk cId="720560521" sldId="531"/>
            <ac:spMk id="7" creationId="{00000000-0000-0000-0000-000000000000}"/>
          </ac:spMkLst>
        </pc:spChg>
        <pc:spChg chg="mod">
          <ac:chgData name="jing guo" userId="3cf27de5-6694-4e43-bd99-ac7b83aeb7ed" providerId="ADAL" clId="{37E86482-35A1-4FE4-9591-7ACE271D8647}" dt="2021-09-17T08:07:33.980" v="3368" actId="13926"/>
          <ac:spMkLst>
            <pc:docMk/>
            <pc:sldMk cId="720560521" sldId="531"/>
            <ac:spMk id="23" creationId="{00000000-0000-0000-0000-000000000000}"/>
          </ac:spMkLst>
        </pc:spChg>
      </pc:sldChg>
      <pc:sldChg chg="modSp add mod modTransition modClrScheme chgLayout">
        <pc:chgData name="jing guo" userId="3cf27de5-6694-4e43-bd99-ac7b83aeb7ed" providerId="ADAL" clId="{37E86482-35A1-4FE4-9591-7ACE271D8647}" dt="2021-09-17T08:21:44.401" v="3425"/>
        <pc:sldMkLst>
          <pc:docMk/>
          <pc:sldMk cId="3080793302" sldId="535"/>
        </pc:sldMkLst>
        <pc:spChg chg="mod">
          <ac:chgData name="jing guo" userId="3cf27de5-6694-4e43-bd99-ac7b83aeb7ed" providerId="ADAL" clId="{37E86482-35A1-4FE4-9591-7ACE271D8647}" dt="2021-09-17T08:08:13.778" v="3375" actId="1076"/>
          <ac:spMkLst>
            <pc:docMk/>
            <pc:sldMk cId="3080793302" sldId="535"/>
            <ac:spMk id="5" creationId="{00000000-0000-0000-0000-000000000000}"/>
          </ac:spMkLst>
        </pc:spChg>
        <pc:spChg chg="mod">
          <ac:chgData name="jing guo" userId="3cf27de5-6694-4e43-bd99-ac7b83aeb7ed" providerId="ADAL" clId="{37E86482-35A1-4FE4-9591-7ACE271D8647}" dt="2021-09-17T08:07:52.659" v="3372" actId="1076"/>
          <ac:spMkLst>
            <pc:docMk/>
            <pc:sldMk cId="3080793302" sldId="535"/>
            <ac:spMk id="7" creationId="{00000000-0000-0000-0000-000000000000}"/>
          </ac:spMkLst>
        </pc:spChg>
        <pc:spChg chg="mod">
          <ac:chgData name="jing guo" userId="3cf27de5-6694-4e43-bd99-ac7b83aeb7ed" providerId="ADAL" clId="{37E86482-35A1-4FE4-9591-7ACE271D8647}" dt="2021-09-17T08:08:13.778" v="3375" actId="1076"/>
          <ac:spMkLst>
            <pc:docMk/>
            <pc:sldMk cId="3080793302" sldId="535"/>
            <ac:spMk id="8" creationId="{00000000-0000-0000-0000-000000000000}"/>
          </ac:spMkLst>
        </pc:spChg>
        <pc:spChg chg="mod">
          <ac:chgData name="jing guo" userId="3cf27de5-6694-4e43-bd99-ac7b83aeb7ed" providerId="ADAL" clId="{37E86482-35A1-4FE4-9591-7ACE271D8647}" dt="2021-09-17T08:08:13.778" v="3375" actId="1076"/>
          <ac:spMkLst>
            <pc:docMk/>
            <pc:sldMk cId="3080793302" sldId="535"/>
            <ac:spMk id="9" creationId="{00000000-0000-0000-0000-000000000000}"/>
          </ac:spMkLst>
        </pc:spChg>
        <pc:spChg chg="mod">
          <ac:chgData name="jing guo" userId="3cf27de5-6694-4e43-bd99-ac7b83aeb7ed" providerId="ADAL" clId="{37E86482-35A1-4FE4-9591-7ACE271D8647}" dt="2021-09-17T08:07:57.773" v="3373" actId="1076"/>
          <ac:spMkLst>
            <pc:docMk/>
            <pc:sldMk cId="3080793302" sldId="535"/>
            <ac:spMk id="12" creationId="{89B1AACD-848D-304B-AADB-3B2C37F8475B}"/>
          </ac:spMkLst>
        </pc:spChg>
      </pc:sldChg>
      <pc:sldChg chg="modSp add mod modTransition modClrScheme chgLayout">
        <pc:chgData name="jing guo" userId="3cf27de5-6694-4e43-bd99-ac7b83aeb7ed" providerId="ADAL" clId="{37E86482-35A1-4FE4-9591-7ACE271D8647}" dt="2021-09-17T08:21:44.401" v="3425"/>
        <pc:sldMkLst>
          <pc:docMk/>
          <pc:sldMk cId="1136826818" sldId="536"/>
        </pc:sldMkLst>
        <pc:spChg chg="mod">
          <ac:chgData name="jing guo" userId="3cf27de5-6694-4e43-bd99-ac7b83aeb7ed" providerId="ADAL" clId="{37E86482-35A1-4FE4-9591-7ACE271D8647}" dt="2021-09-17T08:09:01.975" v="3385" actId="404"/>
          <ac:spMkLst>
            <pc:docMk/>
            <pc:sldMk cId="1136826818" sldId="536"/>
            <ac:spMk id="7" creationId="{00000000-0000-0000-0000-000000000000}"/>
          </ac:spMkLst>
        </pc:spChg>
        <pc:spChg chg="mod">
          <ac:chgData name="jing guo" userId="3cf27de5-6694-4e43-bd99-ac7b83aeb7ed" providerId="ADAL" clId="{37E86482-35A1-4FE4-9591-7ACE271D8647}" dt="2021-09-17T08:08:26.596" v="3379" actId="1076"/>
          <ac:spMkLst>
            <pc:docMk/>
            <pc:sldMk cId="1136826818" sldId="536"/>
            <ac:spMk id="19" creationId="{89B1AACD-848D-304B-AADB-3B2C37F8475B}"/>
          </ac:spMkLst>
        </pc:spChg>
      </pc:sldChg>
      <pc:sldChg chg="addSp delSp modSp add mod modTransition modClrScheme chgLayout">
        <pc:chgData name="jing guo" userId="3cf27de5-6694-4e43-bd99-ac7b83aeb7ed" providerId="ADAL" clId="{37E86482-35A1-4FE4-9591-7ACE271D8647}" dt="2021-09-17T08:21:44.401" v="3425"/>
        <pc:sldMkLst>
          <pc:docMk/>
          <pc:sldMk cId="1139356746" sldId="537"/>
        </pc:sldMkLst>
        <pc:spChg chg="add mod">
          <ac:chgData name="jing guo" userId="3cf27de5-6694-4e43-bd99-ac7b83aeb7ed" providerId="ADAL" clId="{37E86482-35A1-4FE4-9591-7ACE271D8647}" dt="2021-09-17T08:08:58.353" v="3384" actId="404"/>
          <ac:spMkLst>
            <pc:docMk/>
            <pc:sldMk cId="1139356746" sldId="537"/>
            <ac:spMk id="5" creationId="{B9D2757F-9F93-42F9-B99B-B936478EE8B9}"/>
          </ac:spMkLst>
        </pc:spChg>
        <pc:spChg chg="del">
          <ac:chgData name="jing guo" userId="3cf27de5-6694-4e43-bd99-ac7b83aeb7ed" providerId="ADAL" clId="{37E86482-35A1-4FE4-9591-7ACE271D8647}" dt="2021-09-17T08:08:39.333" v="3381" actId="478"/>
          <ac:spMkLst>
            <pc:docMk/>
            <pc:sldMk cId="1139356746" sldId="537"/>
            <ac:spMk id="6" creationId="{00000000-0000-0000-0000-000000000000}"/>
          </ac:spMkLst>
        </pc:spChg>
      </pc:sldChg>
      <pc:sldMasterChg chg="addSldLayout modSldLayout">
        <pc:chgData name="jing guo" userId="3cf27de5-6694-4e43-bd99-ac7b83aeb7ed" providerId="ADAL" clId="{37E86482-35A1-4FE4-9591-7ACE271D8647}" dt="2021-09-14T07:41:15.513" v="3" actId="11236"/>
        <pc:sldMasterMkLst>
          <pc:docMk/>
          <pc:sldMasterMk cId="1040787331" sldId="2147483648"/>
        </pc:sldMasterMkLst>
        <pc:sldLayoutChg chg="add">
          <pc:chgData name="jing guo" userId="3cf27de5-6694-4e43-bd99-ac7b83aeb7ed" providerId="ADAL" clId="{37E86482-35A1-4FE4-9591-7ACE271D8647}" dt="2021-09-14T07:41:02.023" v="0" actId="680"/>
          <pc:sldLayoutMkLst>
            <pc:docMk/>
            <pc:sldMasterMk cId="1040787331" sldId="2147483648"/>
            <pc:sldLayoutMk cId="1418536359" sldId="2147483649"/>
          </pc:sldLayoutMkLst>
        </pc:sldLayoutChg>
        <pc:sldLayoutChg chg="new mod">
          <pc:chgData name="jing guo" userId="3cf27de5-6694-4e43-bd99-ac7b83aeb7ed" providerId="ADAL" clId="{37E86482-35A1-4FE4-9591-7ACE271D8647}" dt="2021-09-14T07:41:12.816" v="2" actId="11236"/>
          <pc:sldLayoutMkLst>
            <pc:docMk/>
            <pc:sldMasterMk cId="3564953541" sldId="2147483892"/>
            <pc:sldLayoutMk cId="101757028" sldId="2147483650"/>
          </pc:sldLayoutMkLst>
        </pc:sldLayoutChg>
        <pc:sldLayoutChg chg="new mod">
          <pc:chgData name="jing guo" userId="3cf27de5-6694-4e43-bd99-ac7b83aeb7ed" providerId="ADAL" clId="{37E86482-35A1-4FE4-9591-7ACE271D8647}" dt="2021-09-14T07:41:15.513" v="3" actId="11236"/>
          <pc:sldLayoutMkLst>
            <pc:docMk/>
            <pc:sldMasterMk cId="3564953541" sldId="2147483892"/>
            <pc:sldLayoutMk cId="4188703195" sldId="2147483651"/>
          </pc:sldLayoutMkLst>
        </pc:sldLayoutChg>
      </pc:sldMasterChg>
      <pc:sldMasterChg chg="modSldLayout">
        <pc:chgData name="jing guo" userId="3cf27de5-6694-4e43-bd99-ac7b83aeb7ed" providerId="ADAL" clId="{37E86482-35A1-4FE4-9591-7ACE271D8647}" dt="2021-09-14T07:47:44.421" v="36" actId="14100"/>
        <pc:sldMasterMkLst>
          <pc:docMk/>
          <pc:sldMasterMk cId="3022788809" sldId="2147483832"/>
        </pc:sldMasterMkLst>
        <pc:sldLayoutChg chg="modSp mod">
          <pc:chgData name="jing guo" userId="3cf27de5-6694-4e43-bd99-ac7b83aeb7ed" providerId="ADAL" clId="{37E86482-35A1-4FE4-9591-7ACE271D8647}" dt="2021-09-14T07:47:44.421" v="36" actId="14100"/>
          <pc:sldLayoutMkLst>
            <pc:docMk/>
            <pc:sldMasterMk cId="3022788809" sldId="2147483832"/>
            <pc:sldLayoutMk cId="2805467076" sldId="2147483833"/>
          </pc:sldLayoutMkLst>
          <pc:spChg chg="mod">
            <ac:chgData name="jing guo" userId="3cf27de5-6694-4e43-bd99-ac7b83aeb7ed" providerId="ADAL" clId="{37E86482-35A1-4FE4-9591-7ACE271D8647}" dt="2021-09-14T07:47:44.421" v="36" actId="14100"/>
            <ac:spMkLst>
              <pc:docMk/>
              <pc:sldMasterMk cId="3022788809" sldId="2147483832"/>
              <pc:sldLayoutMk cId="2805467076" sldId="2147483833"/>
              <ac:spMk id="10" creationId="{00000000-0000-0000-0000-000000000000}"/>
            </ac:spMkLst>
          </pc:spChg>
        </pc:sldLayoutChg>
      </pc:sldMasterChg>
      <pc:sldMasterChg chg="addSp modSp mod setBg">
        <pc:chgData name="jing guo" userId="3cf27de5-6694-4e43-bd99-ac7b83aeb7ed" providerId="ADAL" clId="{37E86482-35A1-4FE4-9591-7ACE271D8647}" dt="2021-09-14T07:52:43.139" v="50"/>
        <pc:sldMasterMkLst>
          <pc:docMk/>
          <pc:sldMasterMk cId="1492744969" sldId="2147483880"/>
        </pc:sldMasterMkLst>
        <pc:picChg chg="add mod">
          <ac:chgData name="jing guo" userId="3cf27de5-6694-4e43-bd99-ac7b83aeb7ed" providerId="ADAL" clId="{37E86482-35A1-4FE4-9591-7ACE271D8647}" dt="2021-09-14T07:51:50.328" v="44" actId="207"/>
          <ac:picMkLst>
            <pc:docMk/>
            <pc:sldMasterMk cId="1492744969" sldId="2147483880"/>
            <ac:picMk id="9" creationId="{3FFA4B42-53D7-494E-BDA9-580E71164AB5}"/>
          </ac:picMkLst>
        </pc:picChg>
      </pc:sldMasterChg>
      <pc:sldMasterChg chg="addSp delSp modSp mod modTransition delSldLayout modSldLayout">
        <pc:chgData name="jing guo" userId="3cf27de5-6694-4e43-bd99-ac7b83aeb7ed" providerId="ADAL" clId="{37E86482-35A1-4FE4-9591-7ACE271D8647}" dt="2021-12-08T13:48:36.104" v="3440" actId="478"/>
        <pc:sldMasterMkLst>
          <pc:docMk/>
          <pc:sldMasterMk cId="3564953541" sldId="2147483892"/>
        </pc:sldMasterMkLst>
        <pc:spChg chg="del mod topLvl">
          <ac:chgData name="jing guo" userId="3cf27de5-6694-4e43-bd99-ac7b83aeb7ed" providerId="ADAL" clId="{37E86482-35A1-4FE4-9591-7ACE271D8647}" dt="2021-12-08T13:38:52.450" v="3436" actId="478"/>
          <ac:spMkLst>
            <pc:docMk/>
            <pc:sldMasterMk cId="3564953541" sldId="2147483892"/>
            <ac:spMk id="10" creationId="{36366316-A4EF-4240-A727-53D332C44C6C}"/>
          </ac:spMkLst>
        </pc:spChg>
        <pc:spChg chg="add del mod">
          <ac:chgData name="jing guo" userId="3cf27de5-6694-4e43-bd99-ac7b83aeb7ed" providerId="ADAL" clId="{37E86482-35A1-4FE4-9591-7ACE271D8647}" dt="2021-12-08T13:38:38.205" v="3433" actId="478"/>
          <ac:spMkLst>
            <pc:docMk/>
            <pc:sldMasterMk cId="3564953541" sldId="2147483892"/>
            <ac:spMk id="12" creationId="{491856DB-93C8-48AD-8AEF-5D9563740A7C}"/>
          </ac:spMkLst>
        </pc:spChg>
        <pc:spChg chg="add del mod">
          <ac:chgData name="jing guo" userId="3cf27de5-6694-4e43-bd99-ac7b83aeb7ed" providerId="ADAL" clId="{37E86482-35A1-4FE4-9591-7ACE271D8647}" dt="2021-12-08T13:48:36.104" v="3440" actId="478"/>
          <ac:spMkLst>
            <pc:docMk/>
            <pc:sldMasterMk cId="3564953541" sldId="2147483892"/>
            <ac:spMk id="13" creationId="{5729E434-A1B0-4CFC-8EBA-C089C932FEE9}"/>
          </ac:spMkLst>
        </pc:spChg>
        <pc:spChg chg="mod">
          <ac:chgData name="jing guo" userId="3cf27de5-6694-4e43-bd99-ac7b83aeb7ed" providerId="ADAL" clId="{37E86482-35A1-4FE4-9591-7ACE271D8647}" dt="2021-12-08T13:38:53.184" v="3437"/>
          <ac:spMkLst>
            <pc:docMk/>
            <pc:sldMasterMk cId="3564953541" sldId="2147483892"/>
            <ac:spMk id="15" creationId="{EE4B3D6C-1716-4BDE-A666-DFF56EA0366D}"/>
          </ac:spMkLst>
        </pc:spChg>
        <pc:grpChg chg="add del mod">
          <ac:chgData name="jing guo" userId="3cf27de5-6694-4e43-bd99-ac7b83aeb7ed" providerId="ADAL" clId="{37E86482-35A1-4FE4-9591-7ACE271D8647}" dt="2021-12-08T13:38:51.007" v="3435" actId="478"/>
          <ac:grpSpMkLst>
            <pc:docMk/>
            <pc:sldMasterMk cId="3564953541" sldId="2147483892"/>
            <ac:grpSpMk id="9" creationId="{1294BD98-97C4-4FDA-9CC2-14A05B869E39}"/>
          </ac:grpSpMkLst>
        </pc:grpChg>
        <pc:grpChg chg="add del mod">
          <ac:chgData name="jing guo" userId="3cf27de5-6694-4e43-bd99-ac7b83aeb7ed" providerId="ADAL" clId="{37E86482-35A1-4FE4-9591-7ACE271D8647}" dt="2021-12-08T13:48:34.907" v="3439" actId="478"/>
          <ac:grpSpMkLst>
            <pc:docMk/>
            <pc:sldMasterMk cId="3564953541" sldId="2147483892"/>
            <ac:grpSpMk id="14" creationId="{287CEAA1-F4A1-4BED-AE6F-6BB4B7C5EBFD}"/>
          </ac:grpSpMkLst>
        </pc:grpChg>
        <pc:picChg chg="add mod modCrop">
          <ac:chgData name="jing guo" userId="3cf27de5-6694-4e43-bd99-ac7b83aeb7ed" providerId="ADAL" clId="{37E86482-35A1-4FE4-9591-7ACE271D8647}" dt="2021-09-14T15:26:03.750" v="2335" actId="1037"/>
          <ac:picMkLst>
            <pc:docMk/>
            <pc:sldMasterMk cId="3564953541" sldId="2147483892"/>
            <ac:picMk id="8" creationId="{B57641F7-9561-4C46-B03E-7AA301AF70DE}"/>
          </ac:picMkLst>
        </pc:picChg>
        <pc:picChg chg="del mod topLvl">
          <ac:chgData name="jing guo" userId="3cf27de5-6694-4e43-bd99-ac7b83aeb7ed" providerId="ADAL" clId="{37E86482-35A1-4FE4-9591-7ACE271D8647}" dt="2021-12-08T13:38:51.007" v="3435" actId="478"/>
          <ac:picMkLst>
            <pc:docMk/>
            <pc:sldMasterMk cId="3564953541" sldId="2147483892"/>
            <ac:picMk id="11" creationId="{BB6A5E1F-0512-49D9-B8CF-5788F89B28A9}"/>
          </ac:picMkLst>
        </pc:picChg>
        <pc:picChg chg="mod">
          <ac:chgData name="jing guo" userId="3cf27de5-6694-4e43-bd99-ac7b83aeb7ed" providerId="ADAL" clId="{37E86482-35A1-4FE4-9591-7ACE271D8647}" dt="2021-12-08T13:38:53.184" v="3437"/>
          <ac:picMkLst>
            <pc:docMk/>
            <pc:sldMasterMk cId="3564953541" sldId="2147483892"/>
            <ac:picMk id="16" creationId="{909C9350-1C3C-4A10-85A4-689E6C24410A}"/>
          </ac:picMkLst>
        </pc:picChg>
        <pc:cxnChg chg="del mod">
          <ac:chgData name="jing guo" userId="3cf27de5-6694-4e43-bd99-ac7b83aeb7ed" providerId="ADAL" clId="{37E86482-35A1-4FE4-9591-7ACE271D8647}" dt="2021-09-14T09:39:31.242" v="2188" actId="478"/>
          <ac:cxnSpMkLst>
            <pc:docMk/>
            <pc:sldMasterMk cId="3564953541" sldId="2147483892"/>
            <ac:cxnSpMk id="7" creationId="{00000000-0000-0000-0000-000000000000}"/>
          </ac:cxnSpMkLst>
        </pc:cxn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101757028" sldId="2147483650"/>
          </pc:sldLayoutMkLst>
          <pc:spChg chg="del">
            <ac:chgData name="jing guo" userId="3cf27de5-6694-4e43-bd99-ac7b83aeb7ed" providerId="ADAL" clId="{37E86482-35A1-4FE4-9591-7ACE271D8647}" dt="2021-09-14T15:44:28.614" v="2620" actId="478"/>
            <ac:spMkLst>
              <pc:docMk/>
              <pc:sldMasterMk cId="3564953541" sldId="2147483892"/>
              <pc:sldLayoutMk cId="101757028" sldId="2147483650"/>
              <ac:spMk id="2" creationId="{32415670-F63B-475D-A854-A34C6C926CA1}"/>
            </ac:spMkLst>
          </pc:spChg>
          <pc:spChg chg="add mod">
            <ac:chgData name="jing guo" userId="3cf27de5-6694-4e43-bd99-ac7b83aeb7ed" providerId="ADAL" clId="{37E86482-35A1-4FE4-9591-7ACE271D8647}" dt="2021-09-14T15:44:29.430" v="2621"/>
            <ac:spMkLst>
              <pc:docMk/>
              <pc:sldMasterMk cId="3564953541" sldId="2147483892"/>
              <pc:sldLayoutMk cId="101757028" sldId="2147483650"/>
              <ac:spMk id="3" creationId="{58E6DFDF-0D1A-4C78-B6BC-63844473279C}"/>
            </ac:spMkLst>
          </pc:spChg>
          <pc:spChg chg="add mod">
            <ac:chgData name="jing guo" userId="3cf27de5-6694-4e43-bd99-ac7b83aeb7ed" providerId="ADAL" clId="{37E86482-35A1-4FE4-9591-7ACE271D8647}" dt="2021-09-14T15:44:29.430" v="2621"/>
            <ac:spMkLst>
              <pc:docMk/>
              <pc:sldMasterMk cId="3564953541" sldId="2147483892"/>
              <pc:sldLayoutMk cId="101757028" sldId="2147483650"/>
              <ac:spMk id="4" creationId="{35926092-FEFD-4D34-AE1E-03300D01A583}"/>
            </ac:spMkLst>
          </pc:spChg>
          <pc:spChg chg="add mod">
            <ac:chgData name="jing guo" userId="3cf27de5-6694-4e43-bd99-ac7b83aeb7ed" providerId="ADAL" clId="{37E86482-35A1-4FE4-9591-7ACE271D8647}" dt="2021-09-14T15:44:29.430" v="2621"/>
            <ac:spMkLst>
              <pc:docMk/>
              <pc:sldMasterMk cId="3564953541" sldId="2147483892"/>
              <pc:sldLayoutMk cId="101757028" sldId="2147483650"/>
              <ac:spMk id="5" creationId="{D2D624CA-E471-4640-9104-8031C4414A67}"/>
            </ac:spMkLst>
          </pc:spChg>
          <pc:spChg chg="add mod">
            <ac:chgData name="jing guo" userId="3cf27de5-6694-4e43-bd99-ac7b83aeb7ed" providerId="ADAL" clId="{37E86482-35A1-4FE4-9591-7ACE271D8647}" dt="2021-09-14T15:44:29.430" v="2621"/>
            <ac:spMkLst>
              <pc:docMk/>
              <pc:sldMasterMk cId="3564953541" sldId="2147483892"/>
              <pc:sldLayoutMk cId="101757028" sldId="2147483650"/>
              <ac:spMk id="6" creationId="{6DF63B10-7B21-45FA-A1B6-BECC21433AA7}"/>
            </ac:spMkLst>
          </pc:spChg>
          <pc:spChg chg="add mod">
            <ac:chgData name="jing guo" userId="3cf27de5-6694-4e43-bd99-ac7b83aeb7ed" providerId="ADAL" clId="{37E86482-35A1-4FE4-9591-7ACE271D8647}" dt="2021-09-14T15:44:59.650" v="2632"/>
            <ac:spMkLst>
              <pc:docMk/>
              <pc:sldMasterMk cId="3564953541" sldId="2147483892"/>
              <pc:sldLayoutMk cId="101757028" sldId="2147483650"/>
              <ac:spMk id="8" creationId="{5B949CF0-0B08-463A-96EE-A2031E44CF8E}"/>
            </ac:spMkLst>
          </pc:spChg>
          <pc:picChg chg="add mod">
            <ac:chgData name="jing guo" userId="3cf27de5-6694-4e43-bd99-ac7b83aeb7ed" providerId="ADAL" clId="{37E86482-35A1-4FE4-9591-7ACE271D8647}" dt="2021-09-14T15:44:29.430" v="2621"/>
            <ac:picMkLst>
              <pc:docMk/>
              <pc:sldMasterMk cId="3564953541" sldId="2147483892"/>
              <pc:sldLayoutMk cId="101757028" sldId="2147483650"/>
              <ac:picMk id="7" creationId="{FD7C5091-87A1-4B69-AEB7-7229BFED067A}"/>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4188703195" sldId="2147483651"/>
          </pc:sldLayoutMkLst>
          <pc:spChg chg="del">
            <ac:chgData name="jing guo" userId="3cf27de5-6694-4e43-bd99-ac7b83aeb7ed" providerId="ADAL" clId="{37E86482-35A1-4FE4-9591-7ACE271D8647}" dt="2021-09-14T15:44:33.977" v="2622" actId="478"/>
            <ac:spMkLst>
              <pc:docMk/>
              <pc:sldMasterMk cId="3564953541" sldId="2147483892"/>
              <pc:sldLayoutMk cId="4188703195" sldId="2147483651"/>
              <ac:spMk id="2" creationId="{9D5C387B-66CF-4043-8632-98C73630BEBE}"/>
            </ac:spMkLst>
          </pc:spChg>
          <pc:spChg chg="add mod">
            <ac:chgData name="jing guo" userId="3cf27de5-6694-4e43-bd99-ac7b83aeb7ed" providerId="ADAL" clId="{37E86482-35A1-4FE4-9591-7ACE271D8647}" dt="2021-09-14T15:44:34.962" v="2623"/>
            <ac:spMkLst>
              <pc:docMk/>
              <pc:sldMasterMk cId="3564953541" sldId="2147483892"/>
              <pc:sldLayoutMk cId="4188703195" sldId="2147483651"/>
              <ac:spMk id="3" creationId="{03808DB0-BB07-4000-9D5E-8E9DF9DCF738}"/>
            </ac:spMkLst>
          </pc:spChg>
          <pc:spChg chg="add mod">
            <ac:chgData name="jing guo" userId="3cf27de5-6694-4e43-bd99-ac7b83aeb7ed" providerId="ADAL" clId="{37E86482-35A1-4FE4-9591-7ACE271D8647}" dt="2021-09-14T15:44:34.962" v="2623"/>
            <ac:spMkLst>
              <pc:docMk/>
              <pc:sldMasterMk cId="3564953541" sldId="2147483892"/>
              <pc:sldLayoutMk cId="4188703195" sldId="2147483651"/>
              <ac:spMk id="4" creationId="{FBC2F05C-CB35-4CB9-8EEC-EA24682FFD17}"/>
            </ac:spMkLst>
          </pc:spChg>
          <pc:spChg chg="add mod">
            <ac:chgData name="jing guo" userId="3cf27de5-6694-4e43-bd99-ac7b83aeb7ed" providerId="ADAL" clId="{37E86482-35A1-4FE4-9591-7ACE271D8647}" dt="2021-09-14T15:44:34.962" v="2623"/>
            <ac:spMkLst>
              <pc:docMk/>
              <pc:sldMasterMk cId="3564953541" sldId="2147483892"/>
              <pc:sldLayoutMk cId="4188703195" sldId="2147483651"/>
              <ac:spMk id="5" creationId="{A72F4F1E-E2EE-424C-90F8-0F2299104414}"/>
            </ac:spMkLst>
          </pc:spChg>
          <pc:spChg chg="add mod">
            <ac:chgData name="jing guo" userId="3cf27de5-6694-4e43-bd99-ac7b83aeb7ed" providerId="ADAL" clId="{37E86482-35A1-4FE4-9591-7ACE271D8647}" dt="2021-09-14T15:44:34.962" v="2623"/>
            <ac:spMkLst>
              <pc:docMk/>
              <pc:sldMasterMk cId="3564953541" sldId="2147483892"/>
              <pc:sldLayoutMk cId="4188703195" sldId="2147483651"/>
              <ac:spMk id="6" creationId="{24FFB658-F72C-4628-AFB6-8AC596892474}"/>
            </ac:spMkLst>
          </pc:spChg>
          <pc:spChg chg="add mod">
            <ac:chgData name="jing guo" userId="3cf27de5-6694-4e43-bd99-ac7b83aeb7ed" providerId="ADAL" clId="{37E86482-35A1-4FE4-9591-7ACE271D8647}" dt="2021-09-14T15:45:01.436" v="2633"/>
            <ac:spMkLst>
              <pc:docMk/>
              <pc:sldMasterMk cId="3564953541" sldId="2147483892"/>
              <pc:sldLayoutMk cId="4188703195" sldId="2147483651"/>
              <ac:spMk id="8" creationId="{E26D4F6A-8504-4187-BCE9-7D8C8497482D}"/>
            </ac:spMkLst>
          </pc:spChg>
          <pc:picChg chg="add mod">
            <ac:chgData name="jing guo" userId="3cf27de5-6694-4e43-bd99-ac7b83aeb7ed" providerId="ADAL" clId="{37E86482-35A1-4FE4-9591-7ACE271D8647}" dt="2021-09-14T15:44:34.962" v="2623"/>
            <ac:picMkLst>
              <pc:docMk/>
              <pc:sldMasterMk cId="3564953541" sldId="2147483892"/>
              <pc:sldLayoutMk cId="4188703195" sldId="2147483651"/>
              <ac:picMk id="7" creationId="{D69F54C3-970F-49C4-9D2F-8B833C273316}"/>
            </ac:picMkLst>
          </pc:picChg>
        </pc:sldLayoutChg>
        <pc:sldLayoutChg chg="addSp delSp modSp mod modTransition setBg">
          <pc:chgData name="jing guo" userId="3cf27de5-6694-4e43-bd99-ac7b83aeb7ed" providerId="ADAL" clId="{37E86482-35A1-4FE4-9591-7ACE271D8647}" dt="2021-12-08T13:40:57.706" v="3438" actId="1076"/>
          <pc:sldLayoutMkLst>
            <pc:docMk/>
            <pc:sldMasterMk cId="3564953541" sldId="2147483892"/>
            <pc:sldLayoutMk cId="2536221396" sldId="2147483893"/>
          </pc:sldLayoutMkLst>
          <pc:spChg chg="del mod">
            <ac:chgData name="jing guo" userId="3cf27de5-6694-4e43-bd99-ac7b83aeb7ed" providerId="ADAL" clId="{37E86482-35A1-4FE4-9591-7ACE271D8647}" dt="2021-09-14T08:55:54.932" v="622" actId="478"/>
            <ac:spMkLst>
              <pc:docMk/>
              <pc:sldMasterMk cId="3564953541" sldId="2147483892"/>
              <pc:sldLayoutMk cId="2536221396" sldId="2147483893"/>
              <ac:spMk id="2" creationId="{00000000-0000-0000-0000-000000000000}"/>
            </ac:spMkLst>
          </pc:spChg>
          <pc:spChg chg="del">
            <ac:chgData name="jing guo" userId="3cf27de5-6694-4e43-bd99-ac7b83aeb7ed" providerId="ADAL" clId="{37E86482-35A1-4FE4-9591-7ACE271D8647}" dt="2021-09-14T08:53:13.074" v="594" actId="478"/>
            <ac:spMkLst>
              <pc:docMk/>
              <pc:sldMasterMk cId="3564953541" sldId="2147483892"/>
              <pc:sldLayoutMk cId="2536221396" sldId="2147483893"/>
              <ac:spMk id="3" creationId="{00000000-0000-0000-0000-000000000000}"/>
            </ac:spMkLst>
          </pc:spChg>
          <pc:spChg chg="del mod">
            <ac:chgData name="jing guo" userId="3cf27de5-6694-4e43-bd99-ac7b83aeb7ed" providerId="ADAL" clId="{37E86482-35A1-4FE4-9591-7ACE271D8647}" dt="2021-09-14T08:57:08.145" v="645" actId="478"/>
            <ac:spMkLst>
              <pc:docMk/>
              <pc:sldMasterMk cId="3564953541" sldId="2147483892"/>
              <pc:sldLayoutMk cId="2536221396" sldId="2147483893"/>
              <ac:spMk id="4" creationId="{00000000-0000-0000-0000-000000000000}"/>
            </ac:spMkLst>
          </pc:spChg>
          <pc:spChg chg="del">
            <ac:chgData name="jing guo" userId="3cf27de5-6694-4e43-bd99-ac7b83aeb7ed" providerId="ADAL" clId="{37E86482-35A1-4FE4-9591-7ACE271D8647}" dt="2021-09-14T08:54:02.315" v="604" actId="478"/>
            <ac:spMkLst>
              <pc:docMk/>
              <pc:sldMasterMk cId="3564953541" sldId="2147483892"/>
              <pc:sldLayoutMk cId="2536221396" sldId="2147483893"/>
              <ac:spMk id="5" creationId="{00000000-0000-0000-0000-000000000000}"/>
            </ac:spMkLst>
          </pc:spChg>
          <pc:spChg chg="del">
            <ac:chgData name="jing guo" userId="3cf27de5-6694-4e43-bd99-ac7b83aeb7ed" providerId="ADAL" clId="{37E86482-35A1-4FE4-9591-7ACE271D8647}" dt="2021-09-14T08:54:03.520" v="605" actId="478"/>
            <ac:spMkLst>
              <pc:docMk/>
              <pc:sldMasterMk cId="3564953541" sldId="2147483892"/>
              <pc:sldLayoutMk cId="2536221396" sldId="2147483893"/>
              <ac:spMk id="6" creationId="{00000000-0000-0000-0000-000000000000}"/>
            </ac:spMkLst>
          </pc:spChg>
          <pc:spChg chg="add del mod">
            <ac:chgData name="jing guo" userId="3cf27de5-6694-4e43-bd99-ac7b83aeb7ed" providerId="ADAL" clId="{37E86482-35A1-4FE4-9591-7ACE271D8647}" dt="2021-09-14T09:09:02.196" v="875" actId="21"/>
            <ac:spMkLst>
              <pc:docMk/>
              <pc:sldMasterMk cId="3564953541" sldId="2147483892"/>
              <pc:sldLayoutMk cId="2536221396" sldId="2147483893"/>
              <ac:spMk id="7" creationId="{47D9DA65-1C1E-49AA-9E1E-AE9D02EC491D}"/>
            </ac:spMkLst>
          </pc:spChg>
          <pc:spChg chg="del">
            <ac:chgData name="jing guo" userId="3cf27de5-6694-4e43-bd99-ac7b83aeb7ed" providerId="ADAL" clId="{37E86482-35A1-4FE4-9591-7ACE271D8647}" dt="2021-09-14T08:03:53.184" v="105" actId="478"/>
            <ac:spMkLst>
              <pc:docMk/>
              <pc:sldMasterMk cId="3564953541" sldId="2147483892"/>
              <pc:sldLayoutMk cId="2536221396" sldId="2147483893"/>
              <ac:spMk id="10" creationId="{00000000-0000-0000-0000-000000000000}"/>
            </ac:spMkLst>
          </pc:spChg>
          <pc:spChg chg="del">
            <ac:chgData name="jing guo" userId="3cf27de5-6694-4e43-bd99-ac7b83aeb7ed" providerId="ADAL" clId="{37E86482-35A1-4FE4-9591-7ACE271D8647}" dt="2021-09-14T08:33:59.640" v="378" actId="478"/>
            <ac:spMkLst>
              <pc:docMk/>
              <pc:sldMasterMk cId="3564953541" sldId="2147483892"/>
              <pc:sldLayoutMk cId="2536221396" sldId="2147483893"/>
              <ac:spMk id="11" creationId="{00000000-0000-0000-0000-000000000000}"/>
            </ac:spMkLst>
          </pc:spChg>
          <pc:spChg chg="add mod">
            <ac:chgData name="jing guo" userId="3cf27de5-6694-4e43-bd99-ac7b83aeb7ed" providerId="ADAL" clId="{37E86482-35A1-4FE4-9591-7ACE271D8647}" dt="2021-09-14T09:04:42.587" v="827" actId="1038"/>
            <ac:spMkLst>
              <pc:docMk/>
              <pc:sldMasterMk cId="3564953541" sldId="2147483892"/>
              <pc:sldLayoutMk cId="2536221396" sldId="2147483893"/>
              <ac:spMk id="12" creationId="{E58FF13D-88B2-4AE6-9034-AAC953AFE1CE}"/>
            </ac:spMkLst>
          </pc:spChg>
          <pc:spChg chg="add mod">
            <ac:chgData name="jing guo" userId="3cf27de5-6694-4e43-bd99-ac7b83aeb7ed" providerId="ADAL" clId="{37E86482-35A1-4FE4-9591-7ACE271D8647}" dt="2021-09-14T08:15:02.205" v="190" actId="338"/>
            <ac:spMkLst>
              <pc:docMk/>
              <pc:sldMasterMk cId="3564953541" sldId="2147483892"/>
              <pc:sldLayoutMk cId="2536221396" sldId="2147483893"/>
              <ac:spMk id="15" creationId="{A9CD18AA-91C1-4E28-8641-119BFD931E62}"/>
            </ac:spMkLst>
          </pc:spChg>
          <pc:spChg chg="add mod">
            <ac:chgData name="jing guo" userId="3cf27de5-6694-4e43-bd99-ac7b83aeb7ed" providerId="ADAL" clId="{37E86482-35A1-4FE4-9591-7ACE271D8647}" dt="2021-09-14T09:35:07.230" v="2154" actId="14100"/>
            <ac:spMkLst>
              <pc:docMk/>
              <pc:sldMasterMk cId="3564953541" sldId="2147483892"/>
              <pc:sldLayoutMk cId="2536221396" sldId="2147483893"/>
              <ac:spMk id="17" creationId="{E152B12B-6120-46AC-A077-6D704FC1458B}"/>
            </ac:spMkLst>
          </pc:spChg>
          <pc:spChg chg="add mod">
            <ac:chgData name="jing guo" userId="3cf27de5-6694-4e43-bd99-ac7b83aeb7ed" providerId="ADAL" clId="{37E86482-35A1-4FE4-9591-7ACE271D8647}" dt="2021-09-14T09:31:34.276" v="2122" actId="164"/>
            <ac:spMkLst>
              <pc:docMk/>
              <pc:sldMasterMk cId="3564953541" sldId="2147483892"/>
              <pc:sldLayoutMk cId="2536221396" sldId="2147483893"/>
              <ac:spMk id="18" creationId="{C79F9195-5DB0-4693-9943-C3DF8B935B9E}"/>
            </ac:spMkLst>
          </pc:spChg>
          <pc:spChg chg="add del mod ord">
            <ac:chgData name="jing guo" userId="3cf27de5-6694-4e43-bd99-ac7b83aeb7ed" providerId="ADAL" clId="{37E86482-35A1-4FE4-9591-7ACE271D8647}" dt="2021-09-14T09:03:43.584" v="817" actId="478"/>
            <ac:spMkLst>
              <pc:docMk/>
              <pc:sldMasterMk cId="3564953541" sldId="2147483892"/>
              <pc:sldLayoutMk cId="2536221396" sldId="2147483893"/>
              <ac:spMk id="19" creationId="{E09F8E75-8D75-4D69-9C53-E1CC1F571667}"/>
            </ac:spMkLst>
          </pc:spChg>
          <pc:spChg chg="add mod">
            <ac:chgData name="jing guo" userId="3cf27de5-6694-4e43-bd99-ac7b83aeb7ed" providerId="ADAL" clId="{37E86482-35A1-4FE4-9591-7ACE271D8647}" dt="2021-09-14T09:11:48.752" v="919" actId="1076"/>
            <ac:spMkLst>
              <pc:docMk/>
              <pc:sldMasterMk cId="3564953541" sldId="2147483892"/>
              <pc:sldLayoutMk cId="2536221396" sldId="2147483893"/>
              <ac:spMk id="22" creationId="{59E89C36-CD2E-4701-B145-1F939FEEDCA9}"/>
            </ac:spMkLst>
          </pc:spChg>
          <pc:spChg chg="add mod">
            <ac:chgData name="jing guo" userId="3cf27de5-6694-4e43-bd99-ac7b83aeb7ed" providerId="ADAL" clId="{37E86482-35A1-4FE4-9591-7ACE271D8647}" dt="2021-09-14T09:34:00.366" v="2145" actId="1076"/>
            <ac:spMkLst>
              <pc:docMk/>
              <pc:sldMasterMk cId="3564953541" sldId="2147483892"/>
              <pc:sldLayoutMk cId="2536221396" sldId="2147483893"/>
              <ac:spMk id="30" creationId="{444D34DB-CCDB-4FEB-A4F8-25358AF467B3}"/>
            </ac:spMkLst>
          </pc:spChg>
          <pc:spChg chg="add del mod">
            <ac:chgData name="jing guo" userId="3cf27de5-6694-4e43-bd99-ac7b83aeb7ed" providerId="ADAL" clId="{37E86482-35A1-4FE4-9591-7ACE271D8647}" dt="2021-09-14T09:33:22.823" v="2134" actId="478"/>
            <ac:spMkLst>
              <pc:docMk/>
              <pc:sldMasterMk cId="3564953541" sldId="2147483892"/>
              <pc:sldLayoutMk cId="2536221396" sldId="2147483893"/>
              <ac:spMk id="31" creationId="{9B03C7ED-E4C6-4040-B7BB-5990E3E0D72D}"/>
            </ac:spMkLst>
          </pc:spChg>
          <pc:spChg chg="add del mod">
            <ac:chgData name="jing guo" userId="3cf27de5-6694-4e43-bd99-ac7b83aeb7ed" providerId="ADAL" clId="{37E86482-35A1-4FE4-9591-7ACE271D8647}" dt="2021-09-14T08:49:45.012" v="506" actId="478"/>
            <ac:spMkLst>
              <pc:docMk/>
              <pc:sldMasterMk cId="3564953541" sldId="2147483892"/>
              <pc:sldLayoutMk cId="2536221396" sldId="2147483893"/>
              <ac:spMk id="37" creationId="{C5F74F4E-9DA3-4D21-8E0E-DBF1D863FACE}"/>
            </ac:spMkLst>
          </pc:spChg>
          <pc:spChg chg="add mod">
            <ac:chgData name="jing guo" userId="3cf27de5-6694-4e43-bd99-ac7b83aeb7ed" providerId="ADAL" clId="{37E86482-35A1-4FE4-9591-7ACE271D8647}" dt="2021-09-14T09:03:52.735" v="818" actId="1076"/>
            <ac:spMkLst>
              <pc:docMk/>
              <pc:sldMasterMk cId="3564953541" sldId="2147483892"/>
              <pc:sldLayoutMk cId="2536221396" sldId="2147483893"/>
              <ac:spMk id="39" creationId="{58757A0B-8E66-4F70-8999-4F5B04975342}"/>
            </ac:spMkLst>
          </pc:spChg>
          <pc:spChg chg="add del">
            <ac:chgData name="jing guo" userId="3cf27de5-6694-4e43-bd99-ac7b83aeb7ed" providerId="ADAL" clId="{37E86482-35A1-4FE4-9591-7ACE271D8647}" dt="2021-09-14T09:00:44.326" v="728" actId="478"/>
            <ac:spMkLst>
              <pc:docMk/>
              <pc:sldMasterMk cId="3564953541" sldId="2147483892"/>
              <pc:sldLayoutMk cId="2536221396" sldId="2147483893"/>
              <ac:spMk id="49" creationId="{75A759A1-60D0-4488-9C8D-3FC39D265453}"/>
            </ac:spMkLst>
          </pc:spChg>
          <pc:spChg chg="add del mod">
            <ac:chgData name="jing guo" userId="3cf27de5-6694-4e43-bd99-ac7b83aeb7ed" providerId="ADAL" clId="{37E86482-35A1-4FE4-9591-7ACE271D8647}" dt="2021-09-14T09:02:45.583" v="804" actId="478"/>
            <ac:spMkLst>
              <pc:docMk/>
              <pc:sldMasterMk cId="3564953541" sldId="2147483892"/>
              <pc:sldLayoutMk cId="2536221396" sldId="2147483893"/>
              <ac:spMk id="51" creationId="{E53A3D6F-E1F6-41DE-A18A-5139CCB00923}"/>
            </ac:spMkLst>
          </pc:spChg>
          <pc:grpChg chg="add del mod ord topLvl">
            <ac:chgData name="jing guo" userId="3cf27de5-6694-4e43-bd99-ac7b83aeb7ed" providerId="ADAL" clId="{37E86482-35A1-4FE4-9591-7ACE271D8647}" dt="2021-09-14T08:48:14.155" v="470" actId="478"/>
            <ac:grpSpMkLst>
              <pc:docMk/>
              <pc:sldMasterMk cId="3564953541" sldId="2147483892"/>
              <pc:sldLayoutMk cId="2536221396" sldId="2147483893"/>
              <ac:grpSpMk id="16" creationId="{A954730B-52E2-4C9A-8D20-C687ACEA6957}"/>
            </ac:grpSpMkLst>
          </pc:grpChg>
          <pc:grpChg chg="add del mod">
            <ac:chgData name="jing guo" userId="3cf27de5-6694-4e43-bd99-ac7b83aeb7ed" providerId="ADAL" clId="{37E86482-35A1-4FE4-9591-7ACE271D8647}" dt="2021-09-14T08:14:41.002" v="182" actId="165"/>
            <ac:grpSpMkLst>
              <pc:docMk/>
              <pc:sldMasterMk cId="3564953541" sldId="2147483892"/>
              <pc:sldLayoutMk cId="2536221396" sldId="2147483893"/>
              <ac:grpSpMk id="17" creationId="{709D8055-80F0-4E4E-AA2D-CF237D18F90A}"/>
            </ac:grpSpMkLst>
          </pc:grpChg>
          <pc:grpChg chg="add mod">
            <ac:chgData name="jing guo" userId="3cf27de5-6694-4e43-bd99-ac7b83aeb7ed" providerId="ADAL" clId="{37E86482-35A1-4FE4-9591-7ACE271D8647}" dt="2021-09-14T08:15:02.205" v="190" actId="338"/>
            <ac:grpSpMkLst>
              <pc:docMk/>
              <pc:sldMasterMk cId="3564953541" sldId="2147483892"/>
              <pc:sldLayoutMk cId="2536221396" sldId="2147483893"/>
              <ac:grpSpMk id="18" creationId="{E135F7B5-656A-43CA-ADB4-E779439FEB01}"/>
            </ac:grpSpMkLst>
          </pc:grpChg>
          <pc:grpChg chg="add mod">
            <ac:chgData name="jing guo" userId="3cf27de5-6694-4e43-bd99-ac7b83aeb7ed" providerId="ADAL" clId="{37E86482-35A1-4FE4-9591-7ACE271D8647}" dt="2021-12-08T13:40:57.706" v="3438" actId="1076"/>
            <ac:grpSpMkLst>
              <pc:docMk/>
              <pc:sldMasterMk cId="3564953541" sldId="2147483892"/>
              <pc:sldLayoutMk cId="2536221396" sldId="2147483893"/>
              <ac:grpSpMk id="20" creationId="{5B6AB691-6499-4C10-86F2-B0842D0D9C44}"/>
            </ac:grpSpMkLst>
          </pc:grpChg>
          <pc:picChg chg="add del mod ord modCrop">
            <ac:chgData name="jing guo" userId="3cf27de5-6694-4e43-bd99-ac7b83aeb7ed" providerId="ADAL" clId="{37E86482-35A1-4FE4-9591-7ACE271D8647}" dt="2021-09-14T09:09:02.196" v="875" actId="21"/>
            <ac:picMkLst>
              <pc:docMk/>
              <pc:sldMasterMk cId="3564953541" sldId="2147483892"/>
              <pc:sldLayoutMk cId="2536221396" sldId="2147483893"/>
              <ac:picMk id="6" creationId="{A98FAB86-0966-472F-98E9-4CB4CBB9C8F1}"/>
            </ac:picMkLst>
          </pc:picChg>
          <pc:picChg chg="add mod ord topLvl">
            <ac:chgData name="jing guo" userId="3cf27de5-6694-4e43-bd99-ac7b83aeb7ed" providerId="ADAL" clId="{37E86482-35A1-4FE4-9591-7ACE271D8647}" dt="2021-09-14T09:33:27.935" v="2136" actId="1076"/>
            <ac:picMkLst>
              <pc:docMk/>
              <pc:sldMasterMk cId="3564953541" sldId="2147483892"/>
              <pc:sldLayoutMk cId="2536221396" sldId="2147483893"/>
              <ac:picMk id="9" creationId="{221324C9-EAE5-4906-A451-783D6D6A9CF1}"/>
            </ac:picMkLst>
          </pc:picChg>
          <pc:picChg chg="add del mod topLvl modCrop">
            <ac:chgData name="jing guo" userId="3cf27de5-6694-4e43-bd99-ac7b83aeb7ed" providerId="ADAL" clId="{37E86482-35A1-4FE4-9591-7ACE271D8647}" dt="2021-09-14T08:44:56.455" v="414" actId="478"/>
            <ac:picMkLst>
              <pc:docMk/>
              <pc:sldMasterMk cId="3564953541" sldId="2147483892"/>
              <pc:sldLayoutMk cId="2536221396" sldId="2147483893"/>
              <ac:picMk id="12" creationId="{B47D4E56-3A12-4A94-AFC3-39C10C60F34E}"/>
            </ac:picMkLst>
          </pc:picChg>
          <pc:picChg chg="add mod ord">
            <ac:chgData name="jing guo" userId="3cf27de5-6694-4e43-bd99-ac7b83aeb7ed" providerId="ADAL" clId="{37E86482-35A1-4FE4-9591-7ACE271D8647}" dt="2021-09-14T08:15:02.205" v="190" actId="338"/>
            <ac:picMkLst>
              <pc:docMk/>
              <pc:sldMasterMk cId="3564953541" sldId="2147483892"/>
              <pc:sldLayoutMk cId="2536221396" sldId="2147483893"/>
              <ac:picMk id="14" creationId="{42C8EE01-2FB9-4F52-BDAA-77610DC6A594}"/>
            </ac:picMkLst>
          </pc:picChg>
          <pc:picChg chg="add del mod modCrop">
            <ac:chgData name="jing guo" userId="3cf27de5-6694-4e43-bd99-ac7b83aeb7ed" providerId="ADAL" clId="{37E86482-35A1-4FE4-9591-7ACE271D8647}" dt="2021-09-14T09:25:51.678" v="2076" actId="478"/>
            <ac:picMkLst>
              <pc:docMk/>
              <pc:sldMasterMk cId="3564953541" sldId="2147483892"/>
              <pc:sldLayoutMk cId="2536221396" sldId="2147483893"/>
              <ac:picMk id="16" creationId="{19F789F8-DF16-45E4-AB82-3E1A04AE3909}"/>
            </ac:picMkLst>
          </pc:picChg>
          <pc:picChg chg="add del mod modCrop">
            <ac:chgData name="jing guo" userId="3cf27de5-6694-4e43-bd99-ac7b83aeb7ed" providerId="ADAL" clId="{37E86482-35A1-4FE4-9591-7ACE271D8647}" dt="2021-09-14T08:34:40.465" v="386" actId="478"/>
            <ac:picMkLst>
              <pc:docMk/>
              <pc:sldMasterMk cId="3564953541" sldId="2147483892"/>
              <pc:sldLayoutMk cId="2536221396" sldId="2147483893"/>
              <ac:picMk id="20" creationId="{C0624140-E311-4355-8924-686F1B47732A}"/>
            </ac:picMkLst>
          </pc:picChg>
          <pc:picChg chg="add del mod modCrop">
            <ac:chgData name="jing guo" userId="3cf27de5-6694-4e43-bd99-ac7b83aeb7ed" providerId="ADAL" clId="{37E86482-35A1-4FE4-9591-7ACE271D8647}" dt="2021-09-14T08:18:59.824" v="227" actId="478"/>
            <ac:picMkLst>
              <pc:docMk/>
              <pc:sldMasterMk cId="3564953541" sldId="2147483892"/>
              <pc:sldLayoutMk cId="2536221396" sldId="2147483893"/>
              <ac:picMk id="21" creationId="{F3533317-716C-45C2-A714-BF22D3118F80}"/>
            </ac:picMkLst>
          </pc:picChg>
          <pc:picChg chg="add del mod">
            <ac:chgData name="jing guo" userId="3cf27de5-6694-4e43-bd99-ac7b83aeb7ed" providerId="ADAL" clId="{37E86482-35A1-4FE4-9591-7ACE271D8647}" dt="2021-09-14T08:19:03.855" v="228" actId="478"/>
            <ac:picMkLst>
              <pc:docMk/>
              <pc:sldMasterMk cId="3564953541" sldId="2147483892"/>
              <pc:sldLayoutMk cId="2536221396" sldId="2147483893"/>
              <ac:picMk id="22" creationId="{841BCD09-E405-4A90-8AB3-E2D70570F5AF}"/>
            </ac:picMkLst>
          </pc:picChg>
          <pc:picChg chg="add del mod ord modCrop">
            <ac:chgData name="jing guo" userId="3cf27de5-6694-4e43-bd99-ac7b83aeb7ed" providerId="ADAL" clId="{37E86482-35A1-4FE4-9591-7ACE271D8647}" dt="2021-09-14T09:31:54.076" v="2124" actId="478"/>
            <ac:picMkLst>
              <pc:docMk/>
              <pc:sldMasterMk cId="3564953541" sldId="2147483892"/>
              <pc:sldLayoutMk cId="2536221396" sldId="2147483893"/>
              <ac:picMk id="24" creationId="{73EB6B49-E030-43E7-A016-E74149900791}"/>
            </ac:picMkLst>
          </pc:picChg>
          <pc:picChg chg="add mod modCrop">
            <ac:chgData name="jing guo" userId="3cf27de5-6694-4e43-bd99-ac7b83aeb7ed" providerId="ADAL" clId="{37E86482-35A1-4FE4-9591-7ACE271D8647}" dt="2021-09-14T09:34:53.777" v="2153" actId="732"/>
            <ac:picMkLst>
              <pc:docMk/>
              <pc:sldMasterMk cId="3564953541" sldId="2147483892"/>
              <pc:sldLayoutMk cId="2536221396" sldId="2147483893"/>
              <ac:picMk id="25" creationId="{9256860A-EEEE-4E01-82EE-21E0B61239C6}"/>
            </ac:picMkLst>
          </pc:picChg>
          <pc:picChg chg="add del mod modCrop">
            <ac:chgData name="jing guo" userId="3cf27de5-6694-4e43-bd99-ac7b83aeb7ed" providerId="ADAL" clId="{37E86482-35A1-4FE4-9591-7ACE271D8647}" dt="2021-09-14T08:44:55.087" v="412" actId="478"/>
            <ac:picMkLst>
              <pc:docMk/>
              <pc:sldMasterMk cId="3564953541" sldId="2147483892"/>
              <pc:sldLayoutMk cId="2536221396" sldId="2147483893"/>
              <ac:picMk id="26" creationId="{C80A5C1B-45D8-469D-B831-3AEAD82CE2EF}"/>
            </ac:picMkLst>
          </pc:picChg>
          <pc:picChg chg="add mod">
            <ac:chgData name="jing guo" userId="3cf27de5-6694-4e43-bd99-ac7b83aeb7ed" providerId="ADAL" clId="{37E86482-35A1-4FE4-9591-7ACE271D8647}" dt="2021-09-14T09:31:34.276" v="2122" actId="164"/>
            <ac:picMkLst>
              <pc:docMk/>
              <pc:sldMasterMk cId="3564953541" sldId="2147483892"/>
              <pc:sldLayoutMk cId="2536221396" sldId="2147483893"/>
              <ac:picMk id="28" creationId="{12199531-702C-415F-A404-11DF4540D181}"/>
            </ac:picMkLst>
          </pc:picChg>
          <pc:picChg chg="add del mod">
            <ac:chgData name="jing guo" userId="3cf27de5-6694-4e43-bd99-ac7b83aeb7ed" providerId="ADAL" clId="{37E86482-35A1-4FE4-9591-7ACE271D8647}" dt="2021-09-14T08:35:11.698" v="397" actId="478"/>
            <ac:picMkLst>
              <pc:docMk/>
              <pc:sldMasterMk cId="3564953541" sldId="2147483892"/>
              <pc:sldLayoutMk cId="2536221396" sldId="2147483893"/>
              <ac:picMk id="28" creationId="{4CF1FB52-42E3-4FD1-A093-F8A2DA00FEA6}"/>
            </ac:picMkLst>
          </pc:picChg>
          <pc:picChg chg="add del mod modCrop">
            <ac:chgData name="jing guo" userId="3cf27de5-6694-4e43-bd99-ac7b83aeb7ed" providerId="ADAL" clId="{37E86482-35A1-4FE4-9591-7ACE271D8647}" dt="2021-09-14T08:44:55.601" v="413" actId="478"/>
            <ac:picMkLst>
              <pc:docMk/>
              <pc:sldMasterMk cId="3564953541" sldId="2147483892"/>
              <pc:sldLayoutMk cId="2536221396" sldId="2147483893"/>
              <ac:picMk id="29" creationId="{BC6010F4-4AD5-4D39-90AE-7DF11029A775}"/>
            </ac:picMkLst>
          </pc:picChg>
          <pc:picChg chg="add del mod ord modCrop">
            <ac:chgData name="jing guo" userId="3cf27de5-6694-4e43-bd99-ac7b83aeb7ed" providerId="ADAL" clId="{37E86482-35A1-4FE4-9591-7ACE271D8647}" dt="2021-09-14T08:47:41.008" v="459" actId="478"/>
            <ac:picMkLst>
              <pc:docMk/>
              <pc:sldMasterMk cId="3564953541" sldId="2147483892"/>
              <pc:sldLayoutMk cId="2536221396" sldId="2147483893"/>
              <ac:picMk id="30" creationId="{71B3DA3F-CE60-4EC9-8FAA-F0DCD31122A4}"/>
            </ac:picMkLst>
          </pc:picChg>
          <pc:picChg chg="add del mod ord modCrop">
            <ac:chgData name="jing guo" userId="3cf27de5-6694-4e43-bd99-ac7b83aeb7ed" providerId="ADAL" clId="{37E86482-35A1-4FE4-9591-7ACE271D8647}" dt="2021-09-14T09:25:50.911" v="2075" actId="478"/>
            <ac:picMkLst>
              <pc:docMk/>
              <pc:sldMasterMk cId="3564953541" sldId="2147483892"/>
              <pc:sldLayoutMk cId="2536221396" sldId="2147483893"/>
              <ac:picMk id="32" creationId="{C263014B-613A-4EC5-9A67-F5E79847E1E6}"/>
            </ac:picMkLst>
          </pc:picChg>
          <pc:picChg chg="add del mod modCrop">
            <ac:chgData name="jing guo" userId="3cf27de5-6694-4e43-bd99-ac7b83aeb7ed" providerId="ADAL" clId="{37E86482-35A1-4FE4-9591-7ACE271D8647}" dt="2021-09-14T08:47:44.432" v="462" actId="478"/>
            <ac:picMkLst>
              <pc:docMk/>
              <pc:sldMasterMk cId="3564953541" sldId="2147483892"/>
              <pc:sldLayoutMk cId="2536221396" sldId="2147483893"/>
              <ac:picMk id="34" creationId="{AB09D00E-7E17-46E4-9CBC-C9E4460A1325}"/>
            </ac:picMkLst>
          </pc:picChg>
          <pc:picChg chg="add mod">
            <ac:chgData name="jing guo" userId="3cf27de5-6694-4e43-bd99-ac7b83aeb7ed" providerId="ADAL" clId="{37E86482-35A1-4FE4-9591-7ACE271D8647}" dt="2021-09-14T09:03:52.735" v="818" actId="1076"/>
            <ac:picMkLst>
              <pc:docMk/>
              <pc:sldMasterMk cId="3564953541" sldId="2147483892"/>
              <pc:sldLayoutMk cId="2536221396" sldId="2147483893"/>
              <ac:picMk id="1026" creationId="{DC1CDDC2-A620-4155-A704-F7760294BC2D}"/>
            </ac:picMkLst>
          </pc:picChg>
          <pc:cxnChg chg="mod">
            <ac:chgData name="jing guo" userId="3cf27de5-6694-4e43-bd99-ac7b83aeb7ed" providerId="ADAL" clId="{37E86482-35A1-4FE4-9591-7ACE271D8647}" dt="2021-09-14T09:34:28.147" v="2149" actId="208"/>
            <ac:cxnSpMkLst>
              <pc:docMk/>
              <pc:sldMasterMk cId="3564953541" sldId="2147483892"/>
              <pc:sldLayoutMk cId="2536221396" sldId="2147483893"/>
              <ac:cxnSpMk id="8" creationId="{00000000-0000-0000-0000-000000000000}"/>
            </ac:cxnSpMkLst>
          </pc:cxnChg>
          <pc:cxnChg chg="add del mod">
            <ac:chgData name="jing guo" userId="3cf27de5-6694-4e43-bd99-ac7b83aeb7ed" providerId="ADAL" clId="{37E86482-35A1-4FE4-9591-7ACE271D8647}" dt="2021-09-14T09:06:17.820" v="849" actId="478"/>
            <ac:cxnSpMkLst>
              <pc:docMk/>
              <pc:sldMasterMk cId="3564953541" sldId="2147483892"/>
              <pc:sldLayoutMk cId="2536221396" sldId="2147483893"/>
              <ac:cxnSpMk id="14" creationId="{FB82CC6A-10E8-47FB-8881-035BE8B6DF41}"/>
            </ac:cxnSpMkLst>
          </pc:cxnChg>
          <pc:cxnChg chg="add mod">
            <ac:chgData name="jing guo" userId="3cf27de5-6694-4e43-bd99-ac7b83aeb7ed" providerId="ADAL" clId="{37E86482-35A1-4FE4-9591-7ACE271D8647}" dt="2021-09-14T09:08:44.818" v="872" actId="14100"/>
            <ac:cxnSpMkLst>
              <pc:docMk/>
              <pc:sldMasterMk cId="3564953541" sldId="2147483892"/>
              <pc:sldLayoutMk cId="2536221396" sldId="2147483893"/>
              <ac:cxnSpMk id="42" creationId="{9CC1AA5C-8613-462C-8376-096EB02E99CC}"/>
            </ac:cxnSpMkLst>
          </pc:cxnChg>
        </pc:sldLayoutChg>
        <pc:sldLayoutChg chg="addSp delSp modSp mod modTransition setBg">
          <pc:chgData name="jing guo" userId="3cf27de5-6694-4e43-bd99-ac7b83aeb7ed" providerId="ADAL" clId="{37E86482-35A1-4FE4-9591-7ACE271D8647}" dt="2021-09-17T08:21:44.401" v="3425"/>
          <pc:sldLayoutMkLst>
            <pc:docMk/>
            <pc:sldMasterMk cId="3564953541" sldId="2147483892"/>
            <pc:sldLayoutMk cId="2086750802" sldId="2147483894"/>
          </pc:sldLayoutMkLst>
          <pc:spChg chg="mod">
            <ac:chgData name="jing guo" userId="3cf27de5-6694-4e43-bd99-ac7b83aeb7ed" providerId="ADAL" clId="{37E86482-35A1-4FE4-9591-7ACE271D8647}" dt="2021-09-17T05:56:53.694" v="2749" actId="1076"/>
            <ac:spMkLst>
              <pc:docMk/>
              <pc:sldMasterMk cId="3564953541" sldId="2147483892"/>
              <pc:sldLayoutMk cId="2086750802" sldId="2147483894"/>
              <ac:spMk id="2" creationId="{00000000-0000-0000-0000-000000000000}"/>
            </ac:spMkLst>
          </pc:spChg>
          <pc:spChg chg="mod">
            <ac:chgData name="jing guo" userId="3cf27de5-6694-4e43-bd99-ac7b83aeb7ed" providerId="ADAL" clId="{37E86482-35A1-4FE4-9591-7ACE271D8647}" dt="2021-09-14T15:41:51.149" v="2595" actId="14100"/>
            <ac:spMkLst>
              <pc:docMk/>
              <pc:sldMasterMk cId="3564953541" sldId="2147483892"/>
              <pc:sldLayoutMk cId="2086750802" sldId="2147483894"/>
              <ac:spMk id="3" creationId="{00000000-0000-0000-0000-000000000000}"/>
            </ac:spMkLst>
          </pc:spChg>
          <pc:spChg chg="add mod">
            <ac:chgData name="jing guo" userId="3cf27de5-6694-4e43-bd99-ac7b83aeb7ed" providerId="ADAL" clId="{37E86482-35A1-4FE4-9591-7ACE271D8647}" dt="2021-09-17T05:56:59.598" v="2757" actId="1038"/>
            <ac:spMkLst>
              <pc:docMk/>
              <pc:sldMasterMk cId="3564953541" sldId="2147483892"/>
              <pc:sldLayoutMk cId="2086750802" sldId="2147483894"/>
              <ac:spMk id="7" creationId="{980AAA1B-AFC1-41AA-9053-55F4B64C88CB}"/>
            </ac:spMkLst>
          </pc:spChg>
          <pc:spChg chg="add del mod">
            <ac:chgData name="jing guo" userId="3cf27de5-6694-4e43-bd99-ac7b83aeb7ed" providerId="ADAL" clId="{37E86482-35A1-4FE4-9591-7ACE271D8647}" dt="2021-09-14T15:13:50.687" v="2201" actId="478"/>
            <ac:spMkLst>
              <pc:docMk/>
              <pc:sldMasterMk cId="3564953541" sldId="2147483892"/>
              <pc:sldLayoutMk cId="2086750802" sldId="2147483894"/>
              <ac:spMk id="8" creationId="{64DA9A9A-A5A0-487B-A9D3-D38EA24C78A4}"/>
            </ac:spMkLst>
          </pc:spChg>
          <pc:spChg chg="add del mod">
            <ac:chgData name="jing guo" userId="3cf27de5-6694-4e43-bd99-ac7b83aeb7ed" providerId="ADAL" clId="{37E86482-35A1-4FE4-9591-7ACE271D8647}" dt="2021-09-14T15:19:52.197" v="2258" actId="478"/>
            <ac:spMkLst>
              <pc:docMk/>
              <pc:sldMasterMk cId="3564953541" sldId="2147483892"/>
              <pc:sldLayoutMk cId="2086750802" sldId="2147483894"/>
              <ac:spMk id="11" creationId="{9C3F7964-BE1F-4E03-93F1-D0FA13580503}"/>
            </ac:spMkLst>
          </pc:spChg>
          <pc:spChg chg="add mod modCrop">
            <ac:chgData name="jing guo" userId="3cf27de5-6694-4e43-bd99-ac7b83aeb7ed" providerId="ADAL" clId="{37E86482-35A1-4FE4-9591-7ACE271D8647}" dt="2021-09-17T05:56:59.598" v="2757" actId="1038"/>
            <ac:spMkLst>
              <pc:docMk/>
              <pc:sldMasterMk cId="3564953541" sldId="2147483892"/>
              <pc:sldLayoutMk cId="2086750802" sldId="2147483894"/>
              <ac:spMk id="12" creationId="{E0CE3A20-6BC6-4AF2-8F48-C83502C0B8F3}"/>
            </ac:spMkLst>
          </pc:spChg>
          <pc:spChg chg="add del mod">
            <ac:chgData name="jing guo" userId="3cf27de5-6694-4e43-bd99-ac7b83aeb7ed" providerId="ADAL" clId="{37E86482-35A1-4FE4-9591-7ACE271D8647}" dt="2021-09-14T15:21:50.594" v="2273" actId="478"/>
            <ac:spMkLst>
              <pc:docMk/>
              <pc:sldMasterMk cId="3564953541" sldId="2147483892"/>
              <pc:sldLayoutMk cId="2086750802" sldId="2147483894"/>
              <ac:spMk id="13" creationId="{A0363F9C-337F-48D9-A5B8-269680017490}"/>
            </ac:spMkLst>
          </pc:spChg>
          <pc:spChg chg="add del">
            <ac:chgData name="jing guo" userId="3cf27de5-6694-4e43-bd99-ac7b83aeb7ed" providerId="ADAL" clId="{37E86482-35A1-4FE4-9591-7ACE271D8647}" dt="2021-09-14T15:22:27.466" v="2277" actId="478"/>
            <ac:spMkLst>
              <pc:docMk/>
              <pc:sldMasterMk cId="3564953541" sldId="2147483892"/>
              <pc:sldLayoutMk cId="2086750802" sldId="2147483894"/>
              <ac:spMk id="14" creationId="{AE73C11D-2CF9-4535-97A7-34BCFE547C5A}"/>
            </ac:spMkLst>
          </pc:spChg>
          <pc:spChg chg="add mod">
            <ac:chgData name="jing guo" userId="3cf27de5-6694-4e43-bd99-ac7b83aeb7ed" providerId="ADAL" clId="{37E86482-35A1-4FE4-9591-7ACE271D8647}" dt="2021-09-14T15:22:36.666" v="2279" actId="14100"/>
            <ac:spMkLst>
              <pc:docMk/>
              <pc:sldMasterMk cId="3564953541" sldId="2147483892"/>
              <pc:sldLayoutMk cId="2086750802" sldId="2147483894"/>
              <ac:spMk id="15" creationId="{B068FD35-3B8A-4647-9A88-CCAFE4531F32}"/>
            </ac:spMkLst>
          </pc:spChg>
          <pc:spChg chg="add mod ord">
            <ac:chgData name="jing guo" userId="3cf27de5-6694-4e43-bd99-ac7b83aeb7ed" providerId="ADAL" clId="{37E86482-35A1-4FE4-9591-7ACE271D8647}" dt="2021-09-17T05:57:09.036" v="2787" actId="14100"/>
            <ac:spMkLst>
              <pc:docMk/>
              <pc:sldMasterMk cId="3564953541" sldId="2147483892"/>
              <pc:sldLayoutMk cId="2086750802" sldId="2147483894"/>
              <ac:spMk id="16" creationId="{C9C01591-53E4-4250-A63B-2926D0E9DE06}"/>
            </ac:spMkLst>
          </pc:spChg>
          <pc:spChg chg="add del mod">
            <ac:chgData name="jing guo" userId="3cf27de5-6694-4e43-bd99-ac7b83aeb7ed" providerId="ADAL" clId="{37E86482-35A1-4FE4-9591-7ACE271D8647}" dt="2021-09-14T15:29:13.344" v="2502" actId="478"/>
            <ac:spMkLst>
              <pc:docMk/>
              <pc:sldMasterMk cId="3564953541" sldId="2147483892"/>
              <pc:sldLayoutMk cId="2086750802" sldId="2147483894"/>
              <ac:spMk id="17" creationId="{B9BE4F9A-423E-4D87-B702-2CF9EF84AF61}"/>
            </ac:spMkLst>
          </pc:spChg>
          <pc:picChg chg="add del mod modCrop">
            <ac:chgData name="jing guo" userId="3cf27de5-6694-4e43-bd99-ac7b83aeb7ed" providerId="ADAL" clId="{37E86482-35A1-4FE4-9591-7ACE271D8647}" dt="2021-09-14T15:21:11.344" v="2268" actId="478"/>
            <ac:picMkLst>
              <pc:docMk/>
              <pc:sldMasterMk cId="3564953541" sldId="2147483892"/>
              <pc:sldLayoutMk cId="2086750802" sldId="2147483894"/>
              <ac:picMk id="9" creationId="{738842BB-9631-41DB-8551-5D4616DCCFA7}"/>
            </ac:picMkLst>
          </pc:picChg>
          <pc:picChg chg="add del mod">
            <ac:chgData name="jing guo" userId="3cf27de5-6694-4e43-bd99-ac7b83aeb7ed" providerId="ADAL" clId="{37E86482-35A1-4FE4-9591-7ACE271D8647}" dt="2021-09-14T15:15:16.306" v="2220" actId="478"/>
            <ac:picMkLst>
              <pc:docMk/>
              <pc:sldMasterMk cId="3564953541" sldId="2147483892"/>
              <pc:sldLayoutMk cId="2086750802" sldId="2147483894"/>
              <ac:picMk id="10" creationId="{0E1F5022-B850-4177-8B63-68AE4098F363}"/>
            </ac:picMkLst>
          </pc:picChg>
          <pc:picChg chg="add del mod">
            <ac:chgData name="jing guo" userId="3cf27de5-6694-4e43-bd99-ac7b83aeb7ed" providerId="ADAL" clId="{37E86482-35A1-4FE4-9591-7ACE271D8647}" dt="2021-09-14T15:34:11.262" v="2552" actId="478"/>
            <ac:picMkLst>
              <pc:docMk/>
              <pc:sldMasterMk cId="3564953541" sldId="2147483892"/>
              <pc:sldLayoutMk cId="2086750802" sldId="2147483894"/>
              <ac:picMk id="19" creationId="{D9147324-33F7-4FAD-9A75-10778ACEC5C9}"/>
            </ac:picMkLst>
          </pc:picChg>
          <pc:picChg chg="add del mod">
            <ac:chgData name="jing guo" userId="3cf27de5-6694-4e43-bd99-ac7b83aeb7ed" providerId="ADAL" clId="{37E86482-35A1-4FE4-9591-7ACE271D8647}" dt="2021-09-14T15:34:10.141" v="2551" actId="478"/>
            <ac:picMkLst>
              <pc:docMk/>
              <pc:sldMasterMk cId="3564953541" sldId="2147483892"/>
              <pc:sldLayoutMk cId="2086750802" sldId="2147483894"/>
              <ac:picMk id="21" creationId="{7A8AC0EE-4FBD-4DD6-9394-BA66908EB527}"/>
            </ac:picMkLst>
          </pc:picChg>
          <pc:picChg chg="add del mod">
            <ac:chgData name="jing guo" userId="3cf27de5-6694-4e43-bd99-ac7b83aeb7ed" providerId="ADAL" clId="{37E86482-35A1-4FE4-9591-7ACE271D8647}" dt="2021-09-14T15:39:47.449" v="2563" actId="478"/>
            <ac:picMkLst>
              <pc:docMk/>
              <pc:sldMasterMk cId="3564953541" sldId="2147483892"/>
              <pc:sldLayoutMk cId="2086750802" sldId="2147483894"/>
              <ac:picMk id="23" creationId="{CBB3759B-9A47-4D48-94CC-C5C1655B4E54}"/>
            </ac:picMkLst>
          </pc:picChg>
          <pc:picChg chg="add del mod">
            <ac:chgData name="jing guo" userId="3cf27de5-6694-4e43-bd99-ac7b83aeb7ed" providerId="ADAL" clId="{37E86482-35A1-4FE4-9591-7ACE271D8647}" dt="2021-09-14T15:41:13.075" v="2587" actId="478"/>
            <ac:picMkLst>
              <pc:docMk/>
              <pc:sldMasterMk cId="3564953541" sldId="2147483892"/>
              <pc:sldLayoutMk cId="2086750802" sldId="2147483894"/>
              <ac:picMk id="25" creationId="{95B20862-7F0D-491E-A853-36A30AFBB9D9}"/>
            </ac:picMkLst>
          </pc:picChg>
          <pc:picChg chg="add mod">
            <ac:chgData name="jing guo" userId="3cf27de5-6694-4e43-bd99-ac7b83aeb7ed" providerId="ADAL" clId="{37E86482-35A1-4FE4-9591-7ACE271D8647}" dt="2021-09-17T05:56:59.598" v="2757" actId="1038"/>
            <ac:picMkLst>
              <pc:docMk/>
              <pc:sldMasterMk cId="3564953541" sldId="2147483892"/>
              <pc:sldLayoutMk cId="2086750802" sldId="2147483894"/>
              <ac:picMk id="27" creationId="{A9127F14-C449-458A-8CAD-92A1F81D0E51}"/>
            </ac:picMkLst>
          </pc:picChg>
          <pc:picChg chg="add del mod">
            <ac:chgData name="jing guo" userId="3cf27de5-6694-4e43-bd99-ac7b83aeb7ed" providerId="ADAL" clId="{37E86482-35A1-4FE4-9591-7ACE271D8647}" dt="2021-09-14T15:40:36.609" v="2578" actId="478"/>
            <ac:picMkLst>
              <pc:docMk/>
              <pc:sldMasterMk cId="3564953541" sldId="2147483892"/>
              <pc:sldLayoutMk cId="2086750802" sldId="2147483894"/>
              <ac:picMk id="29" creationId="{70F56B82-8588-4FFD-92D6-34659FB63A49}"/>
            </ac:picMkLst>
          </pc:picChg>
        </pc:sldLayoutChg>
        <pc:sldLayoutChg chg="addSp delSp modSp del mod">
          <pc:chgData name="jing guo" userId="3cf27de5-6694-4e43-bd99-ac7b83aeb7ed" providerId="ADAL" clId="{37E86482-35A1-4FE4-9591-7ACE271D8647}" dt="2021-09-14T09:35:24.203" v="2155" actId="2696"/>
          <pc:sldLayoutMkLst>
            <pc:docMk/>
            <pc:sldMasterMk cId="3564953541" sldId="2147483892"/>
            <pc:sldLayoutMk cId="4217606058" sldId="2147483895"/>
          </pc:sldLayoutMkLst>
          <pc:spChg chg="del">
            <ac:chgData name="jing guo" userId="3cf27de5-6694-4e43-bd99-ac7b83aeb7ed" providerId="ADAL" clId="{37E86482-35A1-4FE4-9591-7ACE271D8647}" dt="2021-09-14T08:02:56.010" v="94" actId="478"/>
            <ac:spMkLst>
              <pc:docMk/>
              <pc:sldMasterMk cId="3564953541" sldId="2147483892"/>
              <pc:sldLayoutMk cId="4217606058" sldId="2147483895"/>
              <ac:spMk id="9" creationId="{00000000-0000-0000-0000-000000000000}"/>
            </ac:spMkLst>
          </pc:spChg>
          <pc:spChg chg="add del mod">
            <ac:chgData name="jing guo" userId="3cf27de5-6694-4e43-bd99-ac7b83aeb7ed" providerId="ADAL" clId="{37E86482-35A1-4FE4-9591-7ACE271D8647}" dt="2021-09-14T09:11:03.297" v="912" actId="21"/>
            <ac:spMkLst>
              <pc:docMk/>
              <pc:sldMasterMk cId="3564953541" sldId="2147483892"/>
              <pc:sldLayoutMk cId="4217606058" sldId="2147483895"/>
              <ac:spMk id="18" creationId="{7CE2E678-4AB7-46FA-9453-A3F406647359}"/>
            </ac:spMkLst>
          </pc:spChg>
          <pc:spChg chg="del mod ord topLvl">
            <ac:chgData name="jing guo" userId="3cf27de5-6694-4e43-bd99-ac7b83aeb7ed" providerId="ADAL" clId="{37E86482-35A1-4FE4-9591-7ACE271D8647}" dt="2021-09-14T09:10:49.297" v="908" actId="21"/>
            <ac:spMkLst>
              <pc:docMk/>
              <pc:sldMasterMk cId="3564953541" sldId="2147483892"/>
              <pc:sldLayoutMk cId="4217606058" sldId="2147483895"/>
              <ac:spMk id="24" creationId="{ED28891F-41DF-4C2F-A5EC-BEA4E4903753}"/>
            </ac:spMkLst>
          </pc:spChg>
          <pc:spChg chg="add mod">
            <ac:chgData name="jing guo" userId="3cf27de5-6694-4e43-bd99-ac7b83aeb7ed" providerId="ADAL" clId="{37E86482-35A1-4FE4-9591-7ACE271D8647}" dt="2021-09-14T09:11:09.939" v="914" actId="1076"/>
            <ac:spMkLst>
              <pc:docMk/>
              <pc:sldMasterMk cId="3564953541" sldId="2147483892"/>
              <pc:sldLayoutMk cId="4217606058" sldId="2147483895"/>
              <ac:spMk id="27" creationId="{65AEBF9D-7237-40EC-9526-F72B158CE4AE}"/>
            </ac:spMkLst>
          </pc:spChg>
          <pc:grpChg chg="add del mod">
            <ac:chgData name="jing guo" userId="3cf27de5-6694-4e43-bd99-ac7b83aeb7ed" providerId="ADAL" clId="{37E86482-35A1-4FE4-9591-7ACE271D8647}" dt="2021-09-14T09:10:49.297" v="908" actId="21"/>
            <ac:grpSpMkLst>
              <pc:docMk/>
              <pc:sldMasterMk cId="3564953541" sldId="2147483892"/>
              <pc:sldLayoutMk cId="4217606058" sldId="2147483895"/>
              <ac:grpSpMk id="20" creationId="{673799D1-60AA-42B0-9DFB-AEA105FBEBF0}"/>
            </ac:grpSpMkLst>
          </pc:grpChg>
          <pc:grpChg chg="del mod">
            <ac:chgData name="jing guo" userId="3cf27de5-6694-4e43-bd99-ac7b83aeb7ed" providerId="ADAL" clId="{37E86482-35A1-4FE4-9591-7ACE271D8647}" dt="2021-09-14T09:10:49.297" v="908" actId="21"/>
            <ac:grpSpMkLst>
              <pc:docMk/>
              <pc:sldMasterMk cId="3564953541" sldId="2147483892"/>
              <pc:sldLayoutMk cId="4217606058" sldId="2147483895"/>
              <ac:grpSpMk id="23" creationId="{2C4B7848-76F8-4C0A-80C2-F32B39F9E3B2}"/>
            </ac:grpSpMkLst>
          </pc:grpChg>
          <pc:picChg chg="add mod modCrop">
            <ac:chgData name="jing guo" userId="3cf27de5-6694-4e43-bd99-ac7b83aeb7ed" providerId="ADAL" clId="{37E86482-35A1-4FE4-9591-7ACE271D8647}" dt="2021-09-14T09:25:43.649" v="2074" actId="1037"/>
            <ac:picMkLst>
              <pc:docMk/>
              <pc:sldMasterMk cId="3564953541" sldId="2147483892"/>
              <pc:sldLayoutMk cId="4217606058" sldId="2147483895"/>
              <ac:picMk id="9" creationId="{FF5B18AA-A746-4AA7-ADED-50FBF45DA511}"/>
            </ac:picMkLst>
          </pc:picChg>
          <pc:picChg chg="add del mod">
            <ac:chgData name="jing guo" userId="3cf27de5-6694-4e43-bd99-ac7b83aeb7ed" providerId="ADAL" clId="{37E86482-35A1-4FE4-9591-7ACE271D8647}" dt="2021-09-14T08:07:39.740" v="143" actId="478"/>
            <ac:picMkLst>
              <pc:docMk/>
              <pc:sldMasterMk cId="3564953541" sldId="2147483892"/>
              <pc:sldLayoutMk cId="4217606058" sldId="2147483895"/>
              <ac:picMk id="10" creationId="{326013CF-F5F6-4693-AD56-12C17EEF0A7A}"/>
            </ac:picMkLst>
          </pc:picChg>
          <pc:picChg chg="add del mod">
            <ac:chgData name="jing guo" userId="3cf27de5-6694-4e43-bd99-ac7b83aeb7ed" providerId="ADAL" clId="{37E86482-35A1-4FE4-9591-7ACE271D8647}" dt="2021-09-14T08:02:21.691" v="79" actId="478"/>
            <ac:picMkLst>
              <pc:docMk/>
              <pc:sldMasterMk cId="3564953541" sldId="2147483892"/>
              <pc:sldLayoutMk cId="4217606058" sldId="2147483895"/>
              <ac:picMk id="13" creationId="{2D07BCB7-12FC-4EA1-B573-0F0298FB746D}"/>
            </ac:picMkLst>
          </pc:picChg>
          <pc:picChg chg="add del mod ord">
            <ac:chgData name="jing guo" userId="3cf27de5-6694-4e43-bd99-ac7b83aeb7ed" providerId="ADAL" clId="{37E86482-35A1-4FE4-9591-7ACE271D8647}" dt="2021-09-14T08:02:52.012" v="91" actId="478"/>
            <ac:picMkLst>
              <pc:docMk/>
              <pc:sldMasterMk cId="3564953541" sldId="2147483892"/>
              <pc:sldLayoutMk cId="4217606058" sldId="2147483895"/>
              <ac:picMk id="15" creationId="{5FE1DEDA-8320-465F-8BC6-45B068CEC6ED}"/>
            </ac:picMkLst>
          </pc:picChg>
          <pc:picChg chg="add del mod">
            <ac:chgData name="jing guo" userId="3cf27de5-6694-4e43-bd99-ac7b83aeb7ed" providerId="ADAL" clId="{37E86482-35A1-4FE4-9591-7ACE271D8647}" dt="2021-09-14T09:23:34.818" v="2046" actId="478"/>
            <ac:picMkLst>
              <pc:docMk/>
              <pc:sldMasterMk cId="3564953541" sldId="2147483892"/>
              <pc:sldLayoutMk cId="4217606058" sldId="2147483895"/>
              <ac:picMk id="16" creationId="{9DD199EC-3BE0-43A5-AFDD-C2877AC6E7AC}"/>
            </ac:picMkLst>
          </pc:picChg>
          <pc:picChg chg="add del mod ord">
            <ac:chgData name="jing guo" userId="3cf27de5-6694-4e43-bd99-ac7b83aeb7ed" providerId="ADAL" clId="{37E86482-35A1-4FE4-9591-7ACE271D8647}" dt="2021-09-14T09:10:49.297" v="908" actId="21"/>
            <ac:picMkLst>
              <pc:docMk/>
              <pc:sldMasterMk cId="3564953541" sldId="2147483892"/>
              <pc:sldLayoutMk cId="4217606058" sldId="2147483895"/>
              <ac:picMk id="17" creationId="{128A9751-235C-4E29-8EE7-A0E6F00EDF42}"/>
            </ac:picMkLst>
          </pc:picChg>
          <pc:picChg chg="add del mod">
            <ac:chgData name="jing guo" userId="3cf27de5-6694-4e43-bd99-ac7b83aeb7ed" providerId="ADAL" clId="{37E86482-35A1-4FE4-9591-7ACE271D8647}" dt="2021-09-14T08:02:48.195" v="90" actId="478"/>
            <ac:picMkLst>
              <pc:docMk/>
              <pc:sldMasterMk cId="3564953541" sldId="2147483892"/>
              <pc:sldLayoutMk cId="4217606058" sldId="2147483895"/>
              <ac:picMk id="17" creationId="{3DF550A5-AEEB-49F3-8367-AA5F81811EE8}"/>
            </ac:picMkLst>
          </pc:picChg>
          <pc:picChg chg="add del mod">
            <ac:chgData name="jing guo" userId="3cf27de5-6694-4e43-bd99-ac7b83aeb7ed" providerId="ADAL" clId="{37E86482-35A1-4FE4-9591-7ACE271D8647}" dt="2021-09-14T08:03:17.959" v="98" actId="478"/>
            <ac:picMkLst>
              <pc:docMk/>
              <pc:sldMasterMk cId="3564953541" sldId="2147483892"/>
              <pc:sldLayoutMk cId="4217606058" sldId="2147483895"/>
              <ac:picMk id="19" creationId="{37E8AFB1-D7BC-4D62-B67A-BB8967D4CA7E}"/>
            </ac:picMkLst>
          </pc:picChg>
          <pc:picChg chg="add del mod">
            <ac:chgData name="jing guo" userId="3cf27de5-6694-4e43-bd99-ac7b83aeb7ed" providerId="ADAL" clId="{37E86482-35A1-4FE4-9591-7ACE271D8647}" dt="2021-09-14T09:11:03.297" v="912" actId="21"/>
            <ac:picMkLst>
              <pc:docMk/>
              <pc:sldMasterMk cId="3564953541" sldId="2147483892"/>
              <pc:sldLayoutMk cId="4217606058" sldId="2147483895"/>
              <ac:picMk id="19" creationId="{9A883EE8-E0DA-4A68-9CB0-68B60BB00BC9}"/>
            </ac:picMkLst>
          </pc:picChg>
          <pc:picChg chg="del mod">
            <ac:chgData name="jing guo" userId="3cf27de5-6694-4e43-bd99-ac7b83aeb7ed" providerId="ADAL" clId="{37E86482-35A1-4FE4-9591-7ACE271D8647}" dt="2021-09-14T09:09:36.553" v="885" actId="478"/>
            <ac:picMkLst>
              <pc:docMk/>
              <pc:sldMasterMk cId="3564953541" sldId="2147483892"/>
              <pc:sldLayoutMk cId="4217606058" sldId="2147483895"/>
              <ac:picMk id="21" creationId="{58FCC4B4-5DB2-421C-A970-3C5610452F6E}"/>
            </ac:picMkLst>
          </pc:picChg>
          <pc:picChg chg="mod ord topLvl">
            <ac:chgData name="jing guo" userId="3cf27de5-6694-4e43-bd99-ac7b83aeb7ed" providerId="ADAL" clId="{37E86482-35A1-4FE4-9591-7ACE271D8647}" dt="2021-09-14T09:25:02.525" v="2068" actId="1076"/>
            <ac:picMkLst>
              <pc:docMk/>
              <pc:sldMasterMk cId="3564953541" sldId="2147483892"/>
              <pc:sldLayoutMk cId="4217606058" sldId="2147483895"/>
              <ac:picMk id="22" creationId="{50E096E5-E8AF-4740-BE73-659F152C86FE}"/>
            </ac:picMkLst>
          </pc:picChg>
          <pc:picChg chg="del mod modCrop">
            <ac:chgData name="jing guo" userId="3cf27de5-6694-4e43-bd99-ac7b83aeb7ed" providerId="ADAL" clId="{37E86482-35A1-4FE4-9591-7ACE271D8647}" dt="2021-09-14T09:10:12.151" v="894" actId="478"/>
            <ac:picMkLst>
              <pc:docMk/>
              <pc:sldMasterMk cId="3564953541" sldId="2147483892"/>
              <pc:sldLayoutMk cId="4217606058" sldId="2147483895"/>
              <ac:picMk id="25" creationId="{F31AC712-C6ED-4229-AC5E-1D967AFDC4E0}"/>
            </ac:picMkLst>
          </pc:picChg>
          <pc:picChg chg="add del mod modCrop">
            <ac:chgData name="jing guo" userId="3cf27de5-6694-4e43-bd99-ac7b83aeb7ed" providerId="ADAL" clId="{37E86482-35A1-4FE4-9591-7ACE271D8647}" dt="2021-09-14T09:09:38.002" v="886" actId="478"/>
            <ac:picMkLst>
              <pc:docMk/>
              <pc:sldMasterMk cId="3564953541" sldId="2147483892"/>
              <pc:sldLayoutMk cId="4217606058" sldId="2147483895"/>
              <ac:picMk id="26" creationId="{76D0E189-B463-4CD9-A01E-2A1DECE38210}"/>
            </ac:picMkLst>
          </pc:picChg>
          <pc:picChg chg="add mod ord">
            <ac:chgData name="jing guo" userId="3cf27de5-6694-4e43-bd99-ac7b83aeb7ed" providerId="ADAL" clId="{37E86482-35A1-4FE4-9591-7ACE271D8647}" dt="2021-09-14T09:25:36.599" v="2072" actId="1076"/>
            <ac:picMkLst>
              <pc:docMk/>
              <pc:sldMasterMk cId="3564953541" sldId="2147483892"/>
              <pc:sldLayoutMk cId="4217606058" sldId="2147483895"/>
              <ac:picMk id="28" creationId="{0BDDF261-54ED-421A-8298-07967B036DD5}"/>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3318126798" sldId="2147483896"/>
          </pc:sldLayoutMkLst>
          <pc:spChg chg="del">
            <ac:chgData name="jing guo" userId="3cf27de5-6694-4e43-bd99-ac7b83aeb7ed" providerId="ADAL" clId="{37E86482-35A1-4FE4-9591-7ACE271D8647}" dt="2021-09-14T15:41:37.547" v="2592" actId="478"/>
            <ac:spMkLst>
              <pc:docMk/>
              <pc:sldMasterMk cId="3564953541" sldId="2147483892"/>
              <pc:sldLayoutMk cId="3318126798" sldId="2147483896"/>
              <ac:spMk id="2" creationId="{00000000-0000-0000-0000-000000000000}"/>
            </ac:spMkLst>
          </pc:spChg>
          <pc:spChg chg="mod">
            <ac:chgData name="jing guo" userId="3cf27de5-6694-4e43-bd99-ac7b83aeb7ed" providerId="ADAL" clId="{37E86482-35A1-4FE4-9591-7ACE271D8647}" dt="2021-09-14T15:42:00.651" v="2596" actId="14100"/>
            <ac:spMkLst>
              <pc:docMk/>
              <pc:sldMasterMk cId="3564953541" sldId="2147483892"/>
              <pc:sldLayoutMk cId="3318126798" sldId="2147483896"/>
              <ac:spMk id="3" creationId="{00000000-0000-0000-0000-000000000000}"/>
            </ac:spMkLst>
          </pc:spChg>
          <pc:spChg chg="mod">
            <ac:chgData name="jing guo" userId="3cf27de5-6694-4e43-bd99-ac7b83aeb7ed" providerId="ADAL" clId="{37E86482-35A1-4FE4-9591-7ACE271D8647}" dt="2021-09-14T15:42:05.765" v="2597" actId="14100"/>
            <ac:spMkLst>
              <pc:docMk/>
              <pc:sldMasterMk cId="3564953541" sldId="2147483892"/>
              <pc:sldLayoutMk cId="3318126798" sldId="2147483896"/>
              <ac:spMk id="4" creationId="{00000000-0000-0000-0000-000000000000}"/>
            </ac:spMkLst>
          </pc:spChg>
          <pc:spChg chg="add mod">
            <ac:chgData name="jing guo" userId="3cf27de5-6694-4e43-bd99-ac7b83aeb7ed" providerId="ADAL" clId="{37E86482-35A1-4FE4-9591-7ACE271D8647}" dt="2021-09-14T15:41:33.512" v="2591"/>
            <ac:spMkLst>
              <pc:docMk/>
              <pc:sldMasterMk cId="3564953541" sldId="2147483892"/>
              <pc:sldLayoutMk cId="3318126798" sldId="2147483896"/>
              <ac:spMk id="8" creationId="{74DDEC2C-7893-41E8-8E19-9F98989783A6}"/>
            </ac:spMkLst>
          </pc:spChg>
          <pc:spChg chg="add mod">
            <ac:chgData name="jing guo" userId="3cf27de5-6694-4e43-bd99-ac7b83aeb7ed" providerId="ADAL" clId="{37E86482-35A1-4FE4-9591-7ACE271D8647}" dt="2021-09-14T15:41:33.512" v="2591"/>
            <ac:spMkLst>
              <pc:docMk/>
              <pc:sldMasterMk cId="3564953541" sldId="2147483892"/>
              <pc:sldLayoutMk cId="3318126798" sldId="2147483896"/>
              <ac:spMk id="9" creationId="{1DF67231-6FBA-4552-8795-1D639D4BC175}"/>
            </ac:spMkLst>
          </pc:spChg>
          <pc:spChg chg="add mod">
            <ac:chgData name="jing guo" userId="3cf27de5-6694-4e43-bd99-ac7b83aeb7ed" providerId="ADAL" clId="{37E86482-35A1-4FE4-9591-7ACE271D8647}" dt="2021-09-14T15:41:33.512" v="2591"/>
            <ac:spMkLst>
              <pc:docMk/>
              <pc:sldMasterMk cId="3564953541" sldId="2147483892"/>
              <pc:sldLayoutMk cId="3318126798" sldId="2147483896"/>
              <ac:spMk id="10" creationId="{65442C8A-D6FD-4C33-A9B7-932BFB584E65}"/>
            </ac:spMkLst>
          </pc:spChg>
          <pc:spChg chg="add mod">
            <ac:chgData name="jing guo" userId="3cf27de5-6694-4e43-bd99-ac7b83aeb7ed" providerId="ADAL" clId="{37E86482-35A1-4FE4-9591-7ACE271D8647}" dt="2021-09-14T15:41:33.512" v="2591"/>
            <ac:spMkLst>
              <pc:docMk/>
              <pc:sldMasterMk cId="3564953541" sldId="2147483892"/>
              <pc:sldLayoutMk cId="3318126798" sldId="2147483896"/>
              <ac:spMk id="11" creationId="{A42A05C6-A297-41D2-9C2D-EB92B2DC8063}"/>
            </ac:spMkLst>
          </pc:spChg>
          <pc:spChg chg="add mod">
            <ac:chgData name="jing guo" userId="3cf27de5-6694-4e43-bd99-ac7b83aeb7ed" providerId="ADAL" clId="{37E86482-35A1-4FE4-9591-7ACE271D8647}" dt="2021-09-14T15:44:42.818" v="2624"/>
            <ac:spMkLst>
              <pc:docMk/>
              <pc:sldMasterMk cId="3564953541" sldId="2147483892"/>
              <pc:sldLayoutMk cId="3318126798" sldId="2147483896"/>
              <ac:spMk id="13" creationId="{2DF1A1CF-9123-4B74-8FCB-858ADF13D04E}"/>
            </ac:spMkLst>
          </pc:spChg>
          <pc:picChg chg="add mod">
            <ac:chgData name="jing guo" userId="3cf27de5-6694-4e43-bd99-ac7b83aeb7ed" providerId="ADAL" clId="{37E86482-35A1-4FE4-9591-7ACE271D8647}" dt="2021-09-14T15:41:33.512" v="2591"/>
            <ac:picMkLst>
              <pc:docMk/>
              <pc:sldMasterMk cId="3564953541" sldId="2147483892"/>
              <pc:sldLayoutMk cId="3318126798" sldId="2147483896"/>
              <ac:picMk id="12" creationId="{4C5E6466-E6EB-4114-B340-3C07FB77096A}"/>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1220834487" sldId="2147483897"/>
          </pc:sldLayoutMkLst>
          <pc:spChg chg="mod">
            <ac:chgData name="jing guo" userId="3cf27de5-6694-4e43-bd99-ac7b83aeb7ed" providerId="ADAL" clId="{37E86482-35A1-4FE4-9591-7ACE271D8647}" dt="2021-09-14T15:42:33.875" v="2600" actId="1076"/>
            <ac:spMkLst>
              <pc:docMk/>
              <pc:sldMasterMk cId="3564953541" sldId="2147483892"/>
              <pc:sldLayoutMk cId="1220834487" sldId="2147483897"/>
              <ac:spMk id="3" creationId="{00000000-0000-0000-0000-000000000000}"/>
            </ac:spMkLst>
          </pc:spChg>
          <pc:spChg chg="mod">
            <ac:chgData name="jing guo" userId="3cf27de5-6694-4e43-bd99-ac7b83aeb7ed" providerId="ADAL" clId="{37E86482-35A1-4FE4-9591-7ACE271D8647}" dt="2021-09-14T15:42:40.034" v="2602" actId="14100"/>
            <ac:spMkLst>
              <pc:docMk/>
              <pc:sldMasterMk cId="3564953541" sldId="2147483892"/>
              <pc:sldLayoutMk cId="1220834487" sldId="2147483897"/>
              <ac:spMk id="4" creationId="{00000000-0000-0000-0000-000000000000}"/>
            </ac:spMkLst>
          </pc:spChg>
          <pc:spChg chg="mod">
            <ac:chgData name="jing guo" userId="3cf27de5-6694-4e43-bd99-ac7b83aeb7ed" providerId="ADAL" clId="{37E86482-35A1-4FE4-9591-7ACE271D8647}" dt="2021-09-14T15:42:33.875" v="2600" actId="1076"/>
            <ac:spMkLst>
              <pc:docMk/>
              <pc:sldMasterMk cId="3564953541" sldId="2147483892"/>
              <pc:sldLayoutMk cId="1220834487" sldId="2147483897"/>
              <ac:spMk id="5" creationId="{00000000-0000-0000-0000-000000000000}"/>
            </ac:spMkLst>
          </pc:spChg>
          <pc:spChg chg="mod">
            <ac:chgData name="jing guo" userId="3cf27de5-6694-4e43-bd99-ac7b83aeb7ed" providerId="ADAL" clId="{37E86482-35A1-4FE4-9591-7ACE271D8647}" dt="2021-09-14T15:42:40.034" v="2602" actId="14100"/>
            <ac:spMkLst>
              <pc:docMk/>
              <pc:sldMasterMk cId="3564953541" sldId="2147483892"/>
              <pc:sldLayoutMk cId="1220834487" sldId="2147483897"/>
              <ac:spMk id="6" creationId="{00000000-0000-0000-0000-000000000000}"/>
            </ac:spMkLst>
          </pc:spChg>
          <pc:spChg chg="del">
            <ac:chgData name="jing guo" userId="3cf27de5-6694-4e43-bd99-ac7b83aeb7ed" providerId="ADAL" clId="{37E86482-35A1-4FE4-9591-7ACE271D8647}" dt="2021-09-14T15:42:14.315" v="2599" actId="478"/>
            <ac:spMkLst>
              <pc:docMk/>
              <pc:sldMasterMk cId="3564953541" sldId="2147483892"/>
              <pc:sldLayoutMk cId="1220834487" sldId="2147483897"/>
              <ac:spMk id="10" creationId="{00000000-0000-0000-0000-000000000000}"/>
            </ac:spMkLst>
          </pc:spChg>
          <pc:spChg chg="add mod">
            <ac:chgData name="jing guo" userId="3cf27de5-6694-4e43-bd99-ac7b83aeb7ed" providerId="ADAL" clId="{37E86482-35A1-4FE4-9591-7ACE271D8647}" dt="2021-09-14T15:42:12.037" v="2598"/>
            <ac:spMkLst>
              <pc:docMk/>
              <pc:sldMasterMk cId="3564953541" sldId="2147483892"/>
              <pc:sldLayoutMk cId="1220834487" sldId="2147483897"/>
              <ac:spMk id="11" creationId="{6B5D0BDD-264E-48B7-A3FB-E3B0981C98D8}"/>
            </ac:spMkLst>
          </pc:spChg>
          <pc:spChg chg="add mod">
            <ac:chgData name="jing guo" userId="3cf27de5-6694-4e43-bd99-ac7b83aeb7ed" providerId="ADAL" clId="{37E86482-35A1-4FE4-9591-7ACE271D8647}" dt="2021-09-14T15:42:12.037" v="2598"/>
            <ac:spMkLst>
              <pc:docMk/>
              <pc:sldMasterMk cId="3564953541" sldId="2147483892"/>
              <pc:sldLayoutMk cId="1220834487" sldId="2147483897"/>
              <ac:spMk id="12" creationId="{68412EED-F8D5-409E-A884-AE6D20C1EF5D}"/>
            </ac:spMkLst>
          </pc:spChg>
          <pc:spChg chg="add mod">
            <ac:chgData name="jing guo" userId="3cf27de5-6694-4e43-bd99-ac7b83aeb7ed" providerId="ADAL" clId="{37E86482-35A1-4FE4-9591-7ACE271D8647}" dt="2021-09-14T15:42:12.037" v="2598"/>
            <ac:spMkLst>
              <pc:docMk/>
              <pc:sldMasterMk cId="3564953541" sldId="2147483892"/>
              <pc:sldLayoutMk cId="1220834487" sldId="2147483897"/>
              <ac:spMk id="13" creationId="{FEAF53C0-F0DD-431B-B3DC-EA7DEC2BB9E4}"/>
            </ac:spMkLst>
          </pc:spChg>
          <pc:spChg chg="add mod">
            <ac:chgData name="jing guo" userId="3cf27de5-6694-4e43-bd99-ac7b83aeb7ed" providerId="ADAL" clId="{37E86482-35A1-4FE4-9591-7ACE271D8647}" dt="2021-09-14T15:42:12.037" v="2598"/>
            <ac:spMkLst>
              <pc:docMk/>
              <pc:sldMasterMk cId="3564953541" sldId="2147483892"/>
              <pc:sldLayoutMk cId="1220834487" sldId="2147483897"/>
              <ac:spMk id="14" creationId="{C9E1B8C0-A33A-47EA-825D-47BA1D3A58A8}"/>
            </ac:spMkLst>
          </pc:spChg>
          <pc:spChg chg="add mod">
            <ac:chgData name="jing guo" userId="3cf27de5-6694-4e43-bd99-ac7b83aeb7ed" providerId="ADAL" clId="{37E86482-35A1-4FE4-9591-7ACE271D8647}" dt="2021-09-14T15:44:44.609" v="2625"/>
            <ac:spMkLst>
              <pc:docMk/>
              <pc:sldMasterMk cId="3564953541" sldId="2147483892"/>
              <pc:sldLayoutMk cId="1220834487" sldId="2147483897"/>
              <ac:spMk id="16" creationId="{784302E4-B3B4-4C5B-9AB6-4791954B51A4}"/>
            </ac:spMkLst>
          </pc:spChg>
          <pc:picChg chg="add mod">
            <ac:chgData name="jing guo" userId="3cf27de5-6694-4e43-bd99-ac7b83aeb7ed" providerId="ADAL" clId="{37E86482-35A1-4FE4-9591-7ACE271D8647}" dt="2021-09-14T15:42:12.037" v="2598"/>
            <ac:picMkLst>
              <pc:docMk/>
              <pc:sldMasterMk cId="3564953541" sldId="2147483892"/>
              <pc:sldLayoutMk cId="1220834487" sldId="2147483897"/>
              <ac:picMk id="15" creationId="{21F06C25-75E9-4B74-A0C2-5EE2B946168D}"/>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477285514" sldId="2147483898"/>
          </pc:sldLayoutMkLst>
          <pc:spChg chg="del">
            <ac:chgData name="jing guo" userId="3cf27de5-6694-4e43-bd99-ac7b83aeb7ed" providerId="ADAL" clId="{37E86482-35A1-4FE4-9591-7ACE271D8647}" dt="2021-09-14T15:42:47.451" v="2604" actId="478"/>
            <ac:spMkLst>
              <pc:docMk/>
              <pc:sldMasterMk cId="3564953541" sldId="2147483892"/>
              <pc:sldLayoutMk cId="477285514" sldId="2147483898"/>
              <ac:spMk id="2" creationId="{00000000-0000-0000-0000-000000000000}"/>
            </ac:spMkLst>
          </pc:spChg>
          <pc:spChg chg="add del mod">
            <ac:chgData name="jing guo" userId="3cf27de5-6694-4e43-bd99-ac7b83aeb7ed" providerId="ADAL" clId="{37E86482-35A1-4FE4-9591-7ACE271D8647}" dt="2021-09-17T06:00:17.521" v="2812" actId="478"/>
            <ac:spMkLst>
              <pc:docMk/>
              <pc:sldMasterMk cId="3564953541" sldId="2147483892"/>
              <pc:sldLayoutMk cId="477285514" sldId="2147483898"/>
              <ac:spMk id="6" creationId="{BC981342-4D29-4C70-9F3C-D94E29BAA275}"/>
            </ac:spMkLst>
          </pc:spChg>
          <pc:spChg chg="add mod">
            <ac:chgData name="jing guo" userId="3cf27de5-6694-4e43-bd99-ac7b83aeb7ed" providerId="ADAL" clId="{37E86482-35A1-4FE4-9591-7ACE271D8647}" dt="2021-09-14T15:42:44.999" v="2603"/>
            <ac:spMkLst>
              <pc:docMk/>
              <pc:sldMasterMk cId="3564953541" sldId="2147483892"/>
              <pc:sldLayoutMk cId="477285514" sldId="2147483898"/>
              <ac:spMk id="7" creationId="{15CF38D5-BFDB-4C7F-8CF0-215ED6324E40}"/>
            </ac:spMkLst>
          </pc:spChg>
          <pc:spChg chg="add mod">
            <ac:chgData name="jing guo" userId="3cf27de5-6694-4e43-bd99-ac7b83aeb7ed" providerId="ADAL" clId="{37E86482-35A1-4FE4-9591-7ACE271D8647}" dt="2021-09-14T15:42:44.999" v="2603"/>
            <ac:spMkLst>
              <pc:docMk/>
              <pc:sldMasterMk cId="3564953541" sldId="2147483892"/>
              <pc:sldLayoutMk cId="477285514" sldId="2147483898"/>
              <ac:spMk id="8" creationId="{5432F2CD-F3DA-49CA-9451-9CA490C22652}"/>
            </ac:spMkLst>
          </pc:spChg>
          <pc:spChg chg="add mod">
            <ac:chgData name="jing guo" userId="3cf27de5-6694-4e43-bd99-ac7b83aeb7ed" providerId="ADAL" clId="{37E86482-35A1-4FE4-9591-7ACE271D8647}" dt="2021-09-14T15:42:44.999" v="2603"/>
            <ac:spMkLst>
              <pc:docMk/>
              <pc:sldMasterMk cId="3564953541" sldId="2147483892"/>
              <pc:sldLayoutMk cId="477285514" sldId="2147483898"/>
              <ac:spMk id="9" creationId="{579B919D-F547-4FEE-B15E-9F32BFFF4116}"/>
            </ac:spMkLst>
          </pc:spChg>
          <pc:spChg chg="add mod">
            <ac:chgData name="jing guo" userId="3cf27de5-6694-4e43-bd99-ac7b83aeb7ed" providerId="ADAL" clId="{37E86482-35A1-4FE4-9591-7ACE271D8647}" dt="2021-09-14T15:44:46.468" v="2626"/>
            <ac:spMkLst>
              <pc:docMk/>
              <pc:sldMasterMk cId="3564953541" sldId="2147483892"/>
              <pc:sldLayoutMk cId="477285514" sldId="2147483898"/>
              <ac:spMk id="11" creationId="{C141CA32-A6AE-455E-B792-0F40B8FFB5A1}"/>
            </ac:spMkLst>
          </pc:spChg>
          <pc:picChg chg="add mod">
            <ac:chgData name="jing guo" userId="3cf27de5-6694-4e43-bd99-ac7b83aeb7ed" providerId="ADAL" clId="{37E86482-35A1-4FE4-9591-7ACE271D8647}" dt="2021-09-14T15:42:44.999" v="2603"/>
            <ac:picMkLst>
              <pc:docMk/>
              <pc:sldMasterMk cId="3564953541" sldId="2147483892"/>
              <pc:sldLayoutMk cId="477285514" sldId="2147483898"/>
              <ac:picMk id="10" creationId="{06E3F9D8-9D9C-427A-ABB0-B745B3F933FF}"/>
            </ac:picMkLst>
          </pc:picChg>
        </pc:sldLayoutChg>
        <pc:sldLayoutChg chg="addSp delSp modSp modTransition">
          <pc:chgData name="jing guo" userId="3cf27de5-6694-4e43-bd99-ac7b83aeb7ed" providerId="ADAL" clId="{37E86482-35A1-4FE4-9591-7ACE271D8647}" dt="2021-09-17T08:21:44.401" v="3425"/>
          <pc:sldLayoutMkLst>
            <pc:docMk/>
            <pc:sldMasterMk cId="3564953541" sldId="2147483892"/>
            <pc:sldLayoutMk cId="3435821501" sldId="2147483899"/>
          </pc:sldLayoutMkLst>
          <pc:spChg chg="add del mod">
            <ac:chgData name="jing guo" userId="3cf27de5-6694-4e43-bd99-ac7b83aeb7ed" providerId="ADAL" clId="{37E86482-35A1-4FE4-9591-7ACE271D8647}" dt="2021-09-14T15:43:07.568" v="2606"/>
            <ac:spMkLst>
              <pc:docMk/>
              <pc:sldMasterMk cId="3564953541" sldId="2147483892"/>
              <pc:sldLayoutMk cId="3435821501" sldId="2147483899"/>
              <ac:spMk id="5" creationId="{BF1B9D2B-B9D8-453E-B75D-1591F0D5AC8B}"/>
            </ac:spMkLst>
          </pc:spChg>
          <pc:spChg chg="add del mod">
            <ac:chgData name="jing guo" userId="3cf27de5-6694-4e43-bd99-ac7b83aeb7ed" providerId="ADAL" clId="{37E86482-35A1-4FE4-9591-7ACE271D8647}" dt="2021-09-14T15:43:07.568" v="2606"/>
            <ac:spMkLst>
              <pc:docMk/>
              <pc:sldMasterMk cId="3564953541" sldId="2147483892"/>
              <pc:sldLayoutMk cId="3435821501" sldId="2147483899"/>
              <ac:spMk id="6" creationId="{66DAAABE-551F-435A-BE3B-8CA576088EB1}"/>
            </ac:spMkLst>
          </pc:spChg>
          <pc:spChg chg="add del mod">
            <ac:chgData name="jing guo" userId="3cf27de5-6694-4e43-bd99-ac7b83aeb7ed" providerId="ADAL" clId="{37E86482-35A1-4FE4-9591-7ACE271D8647}" dt="2021-09-14T15:43:07.568" v="2606"/>
            <ac:spMkLst>
              <pc:docMk/>
              <pc:sldMasterMk cId="3564953541" sldId="2147483892"/>
              <pc:sldLayoutMk cId="3435821501" sldId="2147483899"/>
              <ac:spMk id="7" creationId="{CC683E9D-717F-4D12-A7F9-8D8F8D3F1C50}"/>
            </ac:spMkLst>
          </pc:spChg>
          <pc:spChg chg="add del mod">
            <ac:chgData name="jing guo" userId="3cf27de5-6694-4e43-bd99-ac7b83aeb7ed" providerId="ADAL" clId="{37E86482-35A1-4FE4-9591-7ACE271D8647}" dt="2021-09-14T15:43:07.568" v="2606"/>
            <ac:spMkLst>
              <pc:docMk/>
              <pc:sldMasterMk cId="3564953541" sldId="2147483892"/>
              <pc:sldLayoutMk cId="3435821501" sldId="2147483899"/>
              <ac:spMk id="8" creationId="{4D29BC0E-D526-4C2C-85E1-7048BF203E7D}"/>
            </ac:spMkLst>
          </pc:spChg>
          <pc:spChg chg="add mod">
            <ac:chgData name="jing guo" userId="3cf27de5-6694-4e43-bd99-ac7b83aeb7ed" providerId="ADAL" clId="{37E86482-35A1-4FE4-9591-7ACE271D8647}" dt="2021-09-14T15:44:49.141" v="2627"/>
            <ac:spMkLst>
              <pc:docMk/>
              <pc:sldMasterMk cId="3564953541" sldId="2147483892"/>
              <pc:sldLayoutMk cId="3435821501" sldId="2147483899"/>
              <ac:spMk id="10" creationId="{2248A404-82F0-422E-BC40-D56B8C6600CB}"/>
            </ac:spMkLst>
          </pc:spChg>
          <pc:picChg chg="add del mod">
            <ac:chgData name="jing guo" userId="3cf27de5-6694-4e43-bd99-ac7b83aeb7ed" providerId="ADAL" clId="{37E86482-35A1-4FE4-9591-7ACE271D8647}" dt="2021-09-14T15:43:07.568" v="2606"/>
            <ac:picMkLst>
              <pc:docMk/>
              <pc:sldMasterMk cId="3564953541" sldId="2147483892"/>
              <pc:sldLayoutMk cId="3435821501" sldId="2147483899"/>
              <ac:picMk id="9" creationId="{A6816DD8-8519-4091-A98F-28200A66E99E}"/>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1466832201" sldId="2147483900"/>
          </pc:sldLayoutMkLst>
          <pc:spChg chg="add del mod">
            <ac:chgData name="jing guo" userId="3cf27de5-6694-4e43-bd99-ac7b83aeb7ed" providerId="ADAL" clId="{37E86482-35A1-4FE4-9591-7ACE271D8647}" dt="2021-09-14T15:43:36.190" v="2610" actId="478"/>
            <ac:spMkLst>
              <pc:docMk/>
              <pc:sldMasterMk cId="3564953541" sldId="2147483892"/>
              <pc:sldLayoutMk cId="1466832201" sldId="2147483900"/>
              <ac:spMk id="9" creationId="{4058245C-DBE3-4754-8A36-9F51D51DEF94}"/>
            </ac:spMkLst>
          </pc:spChg>
          <pc:spChg chg="add del mod">
            <ac:chgData name="jing guo" userId="3cf27de5-6694-4e43-bd99-ac7b83aeb7ed" providerId="ADAL" clId="{37E86482-35A1-4FE4-9591-7ACE271D8647}" dt="2021-09-14T15:43:37.589" v="2611" actId="478"/>
            <ac:spMkLst>
              <pc:docMk/>
              <pc:sldMasterMk cId="3564953541" sldId="2147483892"/>
              <pc:sldLayoutMk cId="1466832201" sldId="2147483900"/>
              <ac:spMk id="10" creationId="{66382E4E-2AD7-4785-A0E3-021C0E3488E5}"/>
            </ac:spMkLst>
          </pc:spChg>
          <pc:spChg chg="add mod">
            <ac:chgData name="jing guo" userId="3cf27de5-6694-4e43-bd99-ac7b83aeb7ed" providerId="ADAL" clId="{37E86482-35A1-4FE4-9591-7ACE271D8647}" dt="2021-09-14T15:44:51.079" v="2628"/>
            <ac:spMkLst>
              <pc:docMk/>
              <pc:sldMasterMk cId="3564953541" sldId="2147483892"/>
              <pc:sldLayoutMk cId="1466832201" sldId="2147483900"/>
              <ac:spMk id="12" creationId="{97134564-D018-4E87-A680-CA1C84D35D44}"/>
            </ac:spMkLst>
          </pc:spChg>
          <pc:picChg chg="add del mod">
            <ac:chgData name="jing guo" userId="3cf27de5-6694-4e43-bd99-ac7b83aeb7ed" providerId="ADAL" clId="{37E86482-35A1-4FE4-9591-7ACE271D8647}" dt="2021-09-14T15:43:24.919" v="2608" actId="478"/>
            <ac:picMkLst>
              <pc:docMk/>
              <pc:sldMasterMk cId="3564953541" sldId="2147483892"/>
              <pc:sldLayoutMk cId="1466832201" sldId="2147483900"/>
              <ac:picMk id="11" creationId="{2114CDAA-3B9D-4797-A4EF-44088EFB5392}"/>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559201311" sldId="2147483901"/>
          </pc:sldLayoutMkLst>
          <pc:spChg chg="del">
            <ac:chgData name="jing guo" userId="3cf27de5-6694-4e43-bd99-ac7b83aeb7ed" providerId="ADAL" clId="{37E86482-35A1-4FE4-9591-7ACE271D8647}" dt="2021-09-14T08:03:44.092" v="103" actId="478"/>
            <ac:spMkLst>
              <pc:docMk/>
              <pc:sldMasterMk cId="3564953541" sldId="2147483892"/>
              <pc:sldLayoutMk cId="559201311" sldId="2147483901"/>
              <ac:spMk id="3" creationId="{00000000-0000-0000-0000-000000000000}"/>
            </ac:spMkLst>
          </pc:spChg>
          <pc:spChg chg="mod">
            <ac:chgData name="jing guo" userId="3cf27de5-6694-4e43-bd99-ac7b83aeb7ed" providerId="ADAL" clId="{37E86482-35A1-4FE4-9591-7ACE271D8647}" dt="2021-09-14T08:07:45.688" v="146"/>
            <ac:spMkLst>
              <pc:docMk/>
              <pc:sldMasterMk cId="3564953541" sldId="2147483892"/>
              <pc:sldLayoutMk cId="559201311" sldId="2147483901"/>
              <ac:spMk id="14" creationId="{7B6A742C-8CE1-4572-9B87-63EE95160651}"/>
            </ac:spMkLst>
          </pc:spChg>
          <pc:spChg chg="mod">
            <ac:chgData name="jing guo" userId="3cf27de5-6694-4e43-bd99-ac7b83aeb7ed" providerId="ADAL" clId="{37E86482-35A1-4FE4-9591-7ACE271D8647}" dt="2021-09-14T09:35:42.901" v="2157"/>
            <ac:spMkLst>
              <pc:docMk/>
              <pc:sldMasterMk cId="3564953541" sldId="2147483892"/>
              <pc:sldLayoutMk cId="559201311" sldId="2147483901"/>
              <ac:spMk id="18" creationId="{E4DF7CE3-2B64-4A70-B7D1-41C1852FCB3F}"/>
            </ac:spMkLst>
          </pc:spChg>
          <pc:spChg chg="add mod">
            <ac:chgData name="jing guo" userId="3cf27de5-6694-4e43-bd99-ac7b83aeb7ed" providerId="ADAL" clId="{37E86482-35A1-4FE4-9591-7ACE271D8647}" dt="2021-09-14T15:44:53.782" v="2629"/>
            <ac:spMkLst>
              <pc:docMk/>
              <pc:sldMasterMk cId="3564953541" sldId="2147483892"/>
              <pc:sldLayoutMk cId="559201311" sldId="2147483901"/>
              <ac:spMk id="20" creationId="{DA277F5A-B131-41BE-8D04-C75D90895EA6}"/>
            </ac:spMkLst>
          </pc:spChg>
          <pc:grpChg chg="add del mod">
            <ac:chgData name="jing guo" userId="3cf27de5-6694-4e43-bd99-ac7b83aeb7ed" providerId="ADAL" clId="{37E86482-35A1-4FE4-9591-7ACE271D8647}" dt="2021-09-14T09:35:27.707" v="2156" actId="478"/>
            <ac:grpSpMkLst>
              <pc:docMk/>
              <pc:sldMasterMk cId="3564953541" sldId="2147483892"/>
              <pc:sldLayoutMk cId="559201311" sldId="2147483901"/>
              <ac:grpSpMk id="10" creationId="{94E2EE8B-AD7E-4345-833B-A495C7308C01}"/>
            </ac:grpSpMkLst>
          </pc:grpChg>
          <pc:grpChg chg="mod">
            <ac:chgData name="jing guo" userId="3cf27de5-6694-4e43-bd99-ac7b83aeb7ed" providerId="ADAL" clId="{37E86482-35A1-4FE4-9591-7ACE271D8647}" dt="2021-09-14T08:07:45.688" v="146"/>
            <ac:grpSpMkLst>
              <pc:docMk/>
              <pc:sldMasterMk cId="3564953541" sldId="2147483892"/>
              <pc:sldLayoutMk cId="559201311" sldId="2147483901"/>
              <ac:grpSpMk id="13" creationId="{8EFA706F-0C0B-4274-A56F-FC23198709E1}"/>
            </ac:grpSpMkLst>
          </pc:grpChg>
          <pc:grpChg chg="add mod">
            <ac:chgData name="jing guo" userId="3cf27de5-6694-4e43-bd99-ac7b83aeb7ed" providerId="ADAL" clId="{37E86482-35A1-4FE4-9591-7ACE271D8647}" dt="2021-09-14T09:35:42.901" v="2157"/>
            <ac:grpSpMkLst>
              <pc:docMk/>
              <pc:sldMasterMk cId="3564953541" sldId="2147483892"/>
              <pc:sldLayoutMk cId="559201311" sldId="2147483901"/>
              <ac:grpSpMk id="17" creationId="{20D1A974-02C8-465F-BCB3-D8C8BE1624D3}"/>
            </ac:grpSpMkLst>
          </pc:grpChg>
          <pc:picChg chg="add del mod">
            <ac:chgData name="jing guo" userId="3cf27de5-6694-4e43-bd99-ac7b83aeb7ed" providerId="ADAL" clId="{37E86482-35A1-4FE4-9591-7ACE271D8647}" dt="2021-09-14T08:07:44.983" v="145" actId="478"/>
            <ac:picMkLst>
              <pc:docMk/>
              <pc:sldMasterMk cId="3564953541" sldId="2147483892"/>
              <pc:sldLayoutMk cId="559201311" sldId="2147483901"/>
              <ac:picMk id="9" creationId="{8FE55F74-DE38-4D24-808D-2D721EA58ED3}"/>
            </ac:picMkLst>
          </pc:picChg>
          <pc:picChg chg="mod">
            <ac:chgData name="jing guo" userId="3cf27de5-6694-4e43-bd99-ac7b83aeb7ed" providerId="ADAL" clId="{37E86482-35A1-4FE4-9591-7ACE271D8647}" dt="2021-09-14T08:07:45.688" v="146"/>
            <ac:picMkLst>
              <pc:docMk/>
              <pc:sldMasterMk cId="3564953541" sldId="2147483892"/>
              <pc:sldLayoutMk cId="559201311" sldId="2147483901"/>
              <ac:picMk id="11" creationId="{6D81BA2B-F6C4-4BFD-AFCA-3C287FF1CB1A}"/>
            </ac:picMkLst>
          </pc:picChg>
          <pc:picChg chg="mod">
            <ac:chgData name="jing guo" userId="3cf27de5-6694-4e43-bd99-ac7b83aeb7ed" providerId="ADAL" clId="{37E86482-35A1-4FE4-9591-7ACE271D8647}" dt="2021-09-14T08:07:45.688" v="146"/>
            <ac:picMkLst>
              <pc:docMk/>
              <pc:sldMasterMk cId="3564953541" sldId="2147483892"/>
              <pc:sldLayoutMk cId="559201311" sldId="2147483901"/>
              <ac:picMk id="12" creationId="{F381ABB5-55C4-4CD8-A616-663E1B23D77D}"/>
            </ac:picMkLst>
          </pc:picChg>
          <pc:picChg chg="mod">
            <ac:chgData name="jing guo" userId="3cf27de5-6694-4e43-bd99-ac7b83aeb7ed" providerId="ADAL" clId="{37E86482-35A1-4FE4-9591-7ACE271D8647}" dt="2021-09-14T08:07:45.688" v="146"/>
            <ac:picMkLst>
              <pc:docMk/>
              <pc:sldMasterMk cId="3564953541" sldId="2147483892"/>
              <pc:sldLayoutMk cId="559201311" sldId="2147483901"/>
              <ac:picMk id="15" creationId="{6BDC8853-7ADE-4C4C-9059-13AE82970922}"/>
            </ac:picMkLst>
          </pc:picChg>
          <pc:picChg chg="add mod">
            <ac:chgData name="jing guo" userId="3cf27de5-6694-4e43-bd99-ac7b83aeb7ed" providerId="ADAL" clId="{37E86482-35A1-4FE4-9591-7ACE271D8647}" dt="2021-09-14T09:35:42.901" v="2157"/>
            <ac:picMkLst>
              <pc:docMk/>
              <pc:sldMasterMk cId="3564953541" sldId="2147483892"/>
              <pc:sldLayoutMk cId="559201311" sldId="2147483901"/>
              <ac:picMk id="16" creationId="{19A3D373-B306-4993-BCBD-B5ACFD925983}"/>
            </ac:picMkLst>
          </pc:picChg>
          <pc:picChg chg="mod">
            <ac:chgData name="jing guo" userId="3cf27de5-6694-4e43-bd99-ac7b83aeb7ed" providerId="ADAL" clId="{37E86482-35A1-4FE4-9591-7ACE271D8647}" dt="2021-09-14T09:35:42.901" v="2157"/>
            <ac:picMkLst>
              <pc:docMk/>
              <pc:sldMasterMk cId="3564953541" sldId="2147483892"/>
              <pc:sldLayoutMk cId="559201311" sldId="2147483901"/>
              <ac:picMk id="19" creationId="{7A9DBBDE-A43D-4670-8B20-C5A2031947B7}"/>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3766152345" sldId="2147483902"/>
          </pc:sldLayoutMkLst>
          <pc:spChg chg="del">
            <ac:chgData name="jing guo" userId="3cf27de5-6694-4e43-bd99-ac7b83aeb7ed" providerId="ADAL" clId="{37E86482-35A1-4FE4-9591-7ACE271D8647}" dt="2021-09-14T15:44:04.526" v="2615" actId="478"/>
            <ac:spMkLst>
              <pc:docMk/>
              <pc:sldMasterMk cId="3564953541" sldId="2147483892"/>
              <pc:sldLayoutMk cId="3766152345" sldId="2147483902"/>
              <ac:spMk id="2" creationId="{00000000-0000-0000-0000-000000000000}"/>
            </ac:spMkLst>
          </pc:spChg>
          <pc:spChg chg="mod">
            <ac:chgData name="jing guo" userId="3cf27de5-6694-4e43-bd99-ac7b83aeb7ed" providerId="ADAL" clId="{37E86482-35A1-4FE4-9591-7ACE271D8647}" dt="2021-09-14T15:44:13.440" v="2617" actId="1076"/>
            <ac:spMkLst>
              <pc:docMk/>
              <pc:sldMasterMk cId="3564953541" sldId="2147483892"/>
              <pc:sldLayoutMk cId="3766152345" sldId="2147483902"/>
              <ac:spMk id="3" creationId="{00000000-0000-0000-0000-000000000000}"/>
            </ac:spMkLst>
          </pc:spChg>
          <pc:spChg chg="add del mod">
            <ac:chgData name="jing guo" userId="3cf27de5-6694-4e43-bd99-ac7b83aeb7ed" providerId="ADAL" clId="{37E86482-35A1-4FE4-9591-7ACE271D8647}" dt="2021-09-14T15:43:55.901" v="2613" actId="478"/>
            <ac:spMkLst>
              <pc:docMk/>
              <pc:sldMasterMk cId="3564953541" sldId="2147483892"/>
              <pc:sldLayoutMk cId="3766152345" sldId="2147483902"/>
              <ac:spMk id="7" creationId="{A8012928-FDB8-404D-9226-91D5FDC6A5E0}"/>
            </ac:spMkLst>
          </pc:spChg>
          <pc:spChg chg="add del mod">
            <ac:chgData name="jing guo" userId="3cf27de5-6694-4e43-bd99-ac7b83aeb7ed" providerId="ADAL" clId="{37E86482-35A1-4FE4-9591-7ACE271D8647}" dt="2021-09-14T15:43:55.901" v="2613" actId="478"/>
            <ac:spMkLst>
              <pc:docMk/>
              <pc:sldMasterMk cId="3564953541" sldId="2147483892"/>
              <pc:sldLayoutMk cId="3766152345" sldId="2147483902"/>
              <ac:spMk id="8" creationId="{9026E75B-C1E1-4C6D-8FA5-2755E1932C20}"/>
            </ac:spMkLst>
          </pc:spChg>
          <pc:spChg chg="add mod">
            <ac:chgData name="jing guo" userId="3cf27de5-6694-4e43-bd99-ac7b83aeb7ed" providerId="ADAL" clId="{37E86482-35A1-4FE4-9591-7ACE271D8647}" dt="2021-09-14T15:44:03.055" v="2614"/>
            <ac:spMkLst>
              <pc:docMk/>
              <pc:sldMasterMk cId="3564953541" sldId="2147483892"/>
              <pc:sldLayoutMk cId="3766152345" sldId="2147483902"/>
              <ac:spMk id="10" creationId="{995C822A-D85F-4DB6-8011-3816A6D6E5E4}"/>
            </ac:spMkLst>
          </pc:spChg>
          <pc:spChg chg="add mod">
            <ac:chgData name="jing guo" userId="3cf27de5-6694-4e43-bd99-ac7b83aeb7ed" providerId="ADAL" clId="{37E86482-35A1-4FE4-9591-7ACE271D8647}" dt="2021-09-14T15:44:03.055" v="2614"/>
            <ac:spMkLst>
              <pc:docMk/>
              <pc:sldMasterMk cId="3564953541" sldId="2147483892"/>
              <pc:sldLayoutMk cId="3766152345" sldId="2147483902"/>
              <ac:spMk id="11" creationId="{CFD49BE8-1353-44F9-9FB2-D6ABF10052F8}"/>
            </ac:spMkLst>
          </pc:spChg>
          <pc:spChg chg="add mod">
            <ac:chgData name="jing guo" userId="3cf27de5-6694-4e43-bd99-ac7b83aeb7ed" providerId="ADAL" clId="{37E86482-35A1-4FE4-9591-7ACE271D8647}" dt="2021-09-14T15:44:03.055" v="2614"/>
            <ac:spMkLst>
              <pc:docMk/>
              <pc:sldMasterMk cId="3564953541" sldId="2147483892"/>
              <pc:sldLayoutMk cId="3766152345" sldId="2147483902"/>
              <ac:spMk id="12" creationId="{1228A044-F56F-4E3B-843B-080623CA9F11}"/>
            </ac:spMkLst>
          </pc:spChg>
          <pc:spChg chg="add mod">
            <ac:chgData name="jing guo" userId="3cf27de5-6694-4e43-bd99-ac7b83aeb7ed" providerId="ADAL" clId="{37E86482-35A1-4FE4-9591-7ACE271D8647}" dt="2021-09-14T15:44:03.055" v="2614"/>
            <ac:spMkLst>
              <pc:docMk/>
              <pc:sldMasterMk cId="3564953541" sldId="2147483892"/>
              <pc:sldLayoutMk cId="3766152345" sldId="2147483902"/>
              <ac:spMk id="13" creationId="{EF1D1888-B2C0-43D8-BCCC-A7F1C9459577}"/>
            </ac:spMkLst>
          </pc:spChg>
          <pc:spChg chg="add mod">
            <ac:chgData name="jing guo" userId="3cf27de5-6694-4e43-bd99-ac7b83aeb7ed" providerId="ADAL" clId="{37E86482-35A1-4FE4-9591-7ACE271D8647}" dt="2021-09-14T15:44:56.111" v="2630"/>
            <ac:spMkLst>
              <pc:docMk/>
              <pc:sldMasterMk cId="3564953541" sldId="2147483892"/>
              <pc:sldLayoutMk cId="3766152345" sldId="2147483902"/>
              <ac:spMk id="15" creationId="{5CD71AFE-4CB2-4E8A-B401-A6E57E37B95E}"/>
            </ac:spMkLst>
          </pc:spChg>
          <pc:picChg chg="add del mod">
            <ac:chgData name="jing guo" userId="3cf27de5-6694-4e43-bd99-ac7b83aeb7ed" providerId="ADAL" clId="{37E86482-35A1-4FE4-9591-7ACE271D8647}" dt="2021-09-14T15:43:55.901" v="2613" actId="478"/>
            <ac:picMkLst>
              <pc:docMk/>
              <pc:sldMasterMk cId="3564953541" sldId="2147483892"/>
              <pc:sldLayoutMk cId="3766152345" sldId="2147483902"/>
              <ac:picMk id="9" creationId="{2BEF09D4-C3B7-43FF-9A9E-14EBB9362BA9}"/>
            </ac:picMkLst>
          </pc:picChg>
          <pc:picChg chg="add mod">
            <ac:chgData name="jing guo" userId="3cf27de5-6694-4e43-bd99-ac7b83aeb7ed" providerId="ADAL" clId="{37E86482-35A1-4FE4-9591-7ACE271D8647}" dt="2021-09-14T15:44:03.055" v="2614"/>
            <ac:picMkLst>
              <pc:docMk/>
              <pc:sldMasterMk cId="3564953541" sldId="2147483892"/>
              <pc:sldLayoutMk cId="3766152345" sldId="2147483902"/>
              <ac:picMk id="14" creationId="{3A7ED1B7-C25F-45DA-8E35-5CC0AF092AA4}"/>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2889927373" sldId="2147483903"/>
          </pc:sldLayoutMkLst>
          <pc:spChg chg="add mod">
            <ac:chgData name="jing guo" userId="3cf27de5-6694-4e43-bd99-ac7b83aeb7ed" providerId="ADAL" clId="{37E86482-35A1-4FE4-9591-7ACE271D8647}" dt="2021-09-14T15:44:15.932" v="2618"/>
            <ac:spMkLst>
              <pc:docMk/>
              <pc:sldMasterMk cId="3564953541" sldId="2147483892"/>
              <pc:sldLayoutMk cId="2889927373" sldId="2147483903"/>
              <ac:spMk id="8" creationId="{5CB34941-AA83-4A24-9951-B9A2AF76EF9B}"/>
            </ac:spMkLst>
          </pc:spChg>
          <pc:spChg chg="add mod">
            <ac:chgData name="jing guo" userId="3cf27de5-6694-4e43-bd99-ac7b83aeb7ed" providerId="ADAL" clId="{37E86482-35A1-4FE4-9591-7ACE271D8647}" dt="2021-09-14T15:44:15.932" v="2618"/>
            <ac:spMkLst>
              <pc:docMk/>
              <pc:sldMasterMk cId="3564953541" sldId="2147483892"/>
              <pc:sldLayoutMk cId="2889927373" sldId="2147483903"/>
              <ac:spMk id="9" creationId="{7F338654-B5BF-452F-9593-9CF7EA26C16A}"/>
            </ac:spMkLst>
          </pc:spChg>
          <pc:spChg chg="add mod">
            <ac:chgData name="jing guo" userId="3cf27de5-6694-4e43-bd99-ac7b83aeb7ed" providerId="ADAL" clId="{37E86482-35A1-4FE4-9591-7ACE271D8647}" dt="2021-09-14T15:44:15.932" v="2618"/>
            <ac:spMkLst>
              <pc:docMk/>
              <pc:sldMasterMk cId="3564953541" sldId="2147483892"/>
              <pc:sldLayoutMk cId="2889927373" sldId="2147483903"/>
              <ac:spMk id="10" creationId="{83BA2293-5B88-4C1A-8648-0069D849DB19}"/>
            </ac:spMkLst>
          </pc:spChg>
          <pc:spChg chg="add mod">
            <ac:chgData name="jing guo" userId="3cf27de5-6694-4e43-bd99-ac7b83aeb7ed" providerId="ADAL" clId="{37E86482-35A1-4FE4-9591-7ACE271D8647}" dt="2021-09-14T15:44:15.932" v="2618"/>
            <ac:spMkLst>
              <pc:docMk/>
              <pc:sldMasterMk cId="3564953541" sldId="2147483892"/>
              <pc:sldLayoutMk cId="2889927373" sldId="2147483903"/>
              <ac:spMk id="11" creationId="{63548719-EDB6-423D-A71E-FD4ED4DDD62F}"/>
            </ac:spMkLst>
          </pc:spChg>
          <pc:spChg chg="add mod">
            <ac:chgData name="jing guo" userId="3cf27de5-6694-4e43-bd99-ac7b83aeb7ed" providerId="ADAL" clId="{37E86482-35A1-4FE4-9591-7ACE271D8647}" dt="2021-09-14T15:44:57.597" v="2631"/>
            <ac:spMkLst>
              <pc:docMk/>
              <pc:sldMasterMk cId="3564953541" sldId="2147483892"/>
              <pc:sldLayoutMk cId="2889927373" sldId="2147483903"/>
              <ac:spMk id="13" creationId="{029AEF6E-E142-43D1-A024-F732851CDA0B}"/>
            </ac:spMkLst>
          </pc:spChg>
          <pc:picChg chg="add mod">
            <ac:chgData name="jing guo" userId="3cf27de5-6694-4e43-bd99-ac7b83aeb7ed" providerId="ADAL" clId="{37E86482-35A1-4FE4-9591-7ACE271D8647}" dt="2021-09-14T15:44:15.932" v="2618"/>
            <ac:picMkLst>
              <pc:docMk/>
              <pc:sldMasterMk cId="3564953541" sldId="2147483892"/>
              <pc:sldLayoutMk cId="2889927373" sldId="2147483903"/>
              <ac:picMk id="12" creationId="{13A37483-3B41-488A-80AA-E6B5D1164C14}"/>
            </ac:picMkLst>
          </pc:picChg>
          <pc:cxnChg chg="del">
            <ac:chgData name="jing guo" userId="3cf27de5-6694-4e43-bd99-ac7b83aeb7ed" providerId="ADAL" clId="{37E86482-35A1-4FE4-9591-7ACE271D8647}" dt="2021-09-14T15:44:19.963" v="2619" actId="478"/>
            <ac:cxnSpMkLst>
              <pc:docMk/>
              <pc:sldMasterMk cId="3564953541" sldId="2147483892"/>
              <pc:sldLayoutMk cId="2889927373" sldId="2147483903"/>
              <ac:cxnSpMk id="7" creationId="{00000000-0000-0000-0000-000000000000}"/>
            </ac:cxnSpMkLst>
          </pc:cxnChg>
        </pc:sldLayoutChg>
        <pc:sldLayoutChg chg="del">
          <pc:chgData name="jing guo" userId="3cf27de5-6694-4e43-bd99-ac7b83aeb7ed" providerId="ADAL" clId="{37E86482-35A1-4FE4-9591-7ACE271D8647}" dt="2021-09-17T05:53:18.086" v="2686" actId="47"/>
          <pc:sldLayoutMkLst>
            <pc:docMk/>
            <pc:sldMasterMk cId="3564953541" sldId="2147483892"/>
            <pc:sldLayoutMk cId="2703661072" sldId="2147483904"/>
          </pc:sldLayoutMkLst>
        </pc:sldLayoutChg>
        <pc:sldLayoutChg chg="delSp mod modTransition">
          <pc:chgData name="jing guo" userId="3cf27de5-6694-4e43-bd99-ac7b83aeb7ed" providerId="ADAL" clId="{37E86482-35A1-4FE4-9591-7ACE271D8647}" dt="2021-09-17T08:21:44.401" v="3425"/>
          <pc:sldLayoutMkLst>
            <pc:docMk/>
            <pc:sldMasterMk cId="3564953541" sldId="2147483892"/>
            <pc:sldLayoutMk cId="595978556" sldId="2147483905"/>
          </pc:sldLayoutMkLst>
          <pc:spChg chg="del">
            <ac:chgData name="jing guo" userId="3cf27de5-6694-4e43-bd99-ac7b83aeb7ed" providerId="ADAL" clId="{37E86482-35A1-4FE4-9591-7ACE271D8647}" dt="2021-09-17T05:57:59.605" v="2790" actId="478"/>
            <ac:spMkLst>
              <pc:docMk/>
              <pc:sldMasterMk cId="3564953541" sldId="2147483892"/>
              <pc:sldLayoutMk cId="595978556" sldId="2147483905"/>
              <ac:spMk id="4" creationId="{C67C8C7D-95AE-4EC3-95A3-3F26BC2E789F}"/>
            </ac:spMkLst>
          </pc:spChg>
          <pc:picChg chg="del">
            <ac:chgData name="jing guo" userId="3cf27de5-6694-4e43-bd99-ac7b83aeb7ed" providerId="ADAL" clId="{37E86482-35A1-4FE4-9591-7ACE271D8647}" dt="2021-09-17T05:57:57.510" v="2789" actId="478"/>
            <ac:picMkLst>
              <pc:docMk/>
              <pc:sldMasterMk cId="3564953541" sldId="2147483892"/>
              <pc:sldLayoutMk cId="595978556" sldId="2147483905"/>
              <ac:picMk id="2" creationId="{550596EF-5E69-48D2-92AA-AD1750CF270A}"/>
            </ac:picMkLst>
          </pc:picChg>
        </pc:sldLayoutChg>
        <pc:sldLayoutChg chg="modTransition">
          <pc:chgData name="jing guo" userId="3cf27de5-6694-4e43-bd99-ac7b83aeb7ed" providerId="ADAL" clId="{37E86482-35A1-4FE4-9591-7ACE271D8647}" dt="2021-09-17T08:21:44.401" v="3425"/>
          <pc:sldLayoutMkLst>
            <pc:docMk/>
            <pc:sldMasterMk cId="3564953541" sldId="2147483892"/>
            <pc:sldLayoutMk cId="3168715569" sldId="2147483906"/>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72DAA7-95A8-4171-9D29-C4679764335D}" type="datetimeFigureOut">
              <a:rPr lang="zh-CN" altLang="en-US" smtClean="0"/>
              <a:t>2024/8/20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CEB113-6551-465E-8A23-347C4570815A}" type="slidenum">
              <a:rPr lang="zh-CN" altLang="en-US" smtClean="0"/>
              <a:t>‹#›</a:t>
            </a:fld>
            <a:endParaRPr lang="zh-CN" altLang="en-US"/>
          </a:p>
        </p:txBody>
      </p:sp>
    </p:spTree>
    <p:extLst>
      <p:ext uri="{BB962C8B-B14F-4D97-AF65-F5344CB8AC3E}">
        <p14:creationId xmlns:p14="http://schemas.microsoft.com/office/powerpoint/2010/main" val="3019609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cxnSp>
        <p:nvCxnSpPr>
          <p:cNvPr id="8" name="Straight Connector 7"/>
          <p:cNvCxnSpPr>
            <a:cxnSpLocks/>
          </p:cNvCxnSpPr>
          <p:nvPr/>
        </p:nvCxnSpPr>
        <p:spPr>
          <a:xfrm flipV="1">
            <a:off x="9181422" y="4572001"/>
            <a:ext cx="0" cy="20215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026" name="Picture 2">
            <a:extLst>
              <a:ext uri="{FF2B5EF4-FFF2-40B4-BE49-F238E27FC236}">
                <a16:creationId xmlns:a16="http://schemas.microsoft.com/office/drawing/2014/main" id="{DC1CDDC2-A620-4155-A704-F7760294BC2D}"/>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26465" r="8307" b="31509"/>
          <a:stretch/>
        </p:blipFill>
        <p:spPr bwMode="auto">
          <a:xfrm>
            <a:off x="673557" y="4753015"/>
            <a:ext cx="3962399" cy="1362114"/>
          </a:xfrm>
          <a:prstGeom prst="rect">
            <a:avLst/>
          </a:prstGeom>
          <a:noFill/>
          <a:extLst>
            <a:ext uri="{909E8E84-426E-40DD-AFC4-6F175D3DCCD1}">
              <a14:hiddenFill xmlns:a14="http://schemas.microsoft.com/office/drawing/2010/main">
                <a:solidFill>
                  <a:srgbClr val="FFFFFF"/>
                </a:solidFill>
              </a14:hiddenFill>
            </a:ext>
          </a:extLst>
        </p:spPr>
      </p:pic>
      <p:sp>
        <p:nvSpPr>
          <p:cNvPr id="39" name="文本框 38">
            <a:extLst>
              <a:ext uri="{FF2B5EF4-FFF2-40B4-BE49-F238E27FC236}">
                <a16:creationId xmlns:a16="http://schemas.microsoft.com/office/drawing/2014/main" id="{58757A0B-8E66-4F70-8999-4F5B04975342}"/>
              </a:ext>
            </a:extLst>
          </p:cNvPr>
          <p:cNvSpPr txBox="1"/>
          <p:nvPr userDrawn="1"/>
        </p:nvSpPr>
        <p:spPr>
          <a:xfrm>
            <a:off x="4799243" y="4798850"/>
            <a:ext cx="4032280" cy="1200329"/>
          </a:xfrm>
          <a:prstGeom prst="rect">
            <a:avLst/>
          </a:prstGeom>
          <a:noFill/>
        </p:spPr>
        <p:txBody>
          <a:bodyPr wrap="square">
            <a:spAutoFit/>
          </a:bodyPr>
          <a:lstStyle/>
          <a:p>
            <a:r>
              <a:rPr lang="zh-CN" altLang="en-US" sz="7200" b="1" dirty="0">
                <a:solidFill>
                  <a:srgbClr val="306A98"/>
                </a:solidFill>
                <a:latin typeface="华文新魏" panose="02010800040101010101" pitchFamily="2" charset="-122"/>
                <a:ea typeface="华文新魏" panose="02010800040101010101" pitchFamily="2" charset="-122"/>
              </a:rPr>
              <a:t>程序设计</a:t>
            </a:r>
            <a:endParaRPr lang="zh-CN" altLang="en-US" sz="7200" b="1" dirty="0">
              <a:latin typeface="华文新魏" panose="02010800040101010101" pitchFamily="2" charset="-122"/>
              <a:ea typeface="华文新魏" panose="02010800040101010101" pitchFamily="2" charset="-122"/>
            </a:endParaRPr>
          </a:p>
        </p:txBody>
      </p:sp>
      <p:cxnSp>
        <p:nvCxnSpPr>
          <p:cNvPr id="42" name="Straight Connector 7">
            <a:extLst>
              <a:ext uri="{FF2B5EF4-FFF2-40B4-BE49-F238E27FC236}">
                <a16:creationId xmlns:a16="http://schemas.microsoft.com/office/drawing/2014/main" id="{9CC1AA5C-8613-462C-8376-096EB02E99CC}"/>
              </a:ext>
            </a:extLst>
          </p:cNvPr>
          <p:cNvCxnSpPr>
            <a:cxnSpLocks/>
          </p:cNvCxnSpPr>
          <p:nvPr userDrawn="1"/>
        </p:nvCxnSpPr>
        <p:spPr>
          <a:xfrm>
            <a:off x="0" y="6153645"/>
            <a:ext cx="12192000" cy="27630"/>
          </a:xfrm>
          <a:prstGeom prst="line">
            <a:avLst/>
          </a:prstGeom>
          <a:ln w="76200">
            <a:solidFill>
              <a:srgbClr val="4583B7"/>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E58FF13D-88B2-4AE6-9034-AAC953AFE1CE}"/>
              </a:ext>
            </a:extLst>
          </p:cNvPr>
          <p:cNvSpPr txBox="1"/>
          <p:nvPr userDrawn="1"/>
        </p:nvSpPr>
        <p:spPr>
          <a:xfrm>
            <a:off x="9344708" y="4763029"/>
            <a:ext cx="2798064" cy="1200329"/>
          </a:xfrm>
          <a:prstGeom prst="rect">
            <a:avLst/>
          </a:prstGeom>
          <a:noFill/>
        </p:spPr>
        <p:txBody>
          <a:bodyPr wrap="square">
            <a:spAutoFit/>
          </a:bodyPr>
          <a:lstStyle/>
          <a:p>
            <a:pPr lvl="0"/>
            <a:r>
              <a:rPr lang="zh-CN" altLang="en-US" sz="2400" dirty="0"/>
              <a:t>软件教研室</a:t>
            </a:r>
            <a:endParaRPr lang="en-US" altLang="zh-CN" sz="2400" dirty="0"/>
          </a:p>
          <a:p>
            <a:pPr lvl="0"/>
            <a:r>
              <a:rPr lang="zh-CN" altLang="en-US" sz="2400" dirty="0"/>
              <a:t>郭静</a:t>
            </a:r>
            <a:endParaRPr lang="en-US" altLang="zh-CN" sz="2400" dirty="0"/>
          </a:p>
          <a:p>
            <a:pPr lvl="0"/>
            <a:r>
              <a:rPr lang="en-US" altLang="zh-CN" sz="2400" dirty="0"/>
              <a:t>15861352060</a:t>
            </a:r>
            <a:endParaRPr lang="zh-CN" altLang="en-US" sz="2400" dirty="0"/>
          </a:p>
        </p:txBody>
      </p:sp>
      <p:sp>
        <p:nvSpPr>
          <p:cNvPr id="22" name="Date Placeholder 3">
            <a:extLst>
              <a:ext uri="{FF2B5EF4-FFF2-40B4-BE49-F238E27FC236}">
                <a16:creationId xmlns:a16="http://schemas.microsoft.com/office/drawing/2014/main" id="{59E89C36-CD2E-4701-B145-1F939FEEDCA9}"/>
              </a:ext>
            </a:extLst>
          </p:cNvPr>
          <p:cNvSpPr>
            <a:spLocks noGrp="1"/>
          </p:cNvSpPr>
          <p:nvPr>
            <p:ph type="dt" sz="half" idx="10"/>
          </p:nvPr>
        </p:nvSpPr>
        <p:spPr>
          <a:xfrm>
            <a:off x="452629" y="6371562"/>
            <a:ext cx="2154143" cy="274320"/>
          </a:xfrm>
        </p:spPr>
        <p:txBody>
          <a:bodyPr/>
          <a:lstStyle/>
          <a:p>
            <a:fld id="{71751523-AAFD-469A-B354-8C837AD3DB49}" type="datetimeFigureOut">
              <a:rPr lang="zh-CN" altLang="en-US" smtClean="0"/>
              <a:t>2024/8/20</a:t>
            </a:fld>
            <a:endParaRPr lang="zh-CN" altLang="en-US"/>
          </a:p>
        </p:txBody>
      </p:sp>
      <p:pic>
        <p:nvPicPr>
          <p:cNvPr id="25" name="图片 24">
            <a:extLst>
              <a:ext uri="{FF2B5EF4-FFF2-40B4-BE49-F238E27FC236}">
                <a16:creationId xmlns:a16="http://schemas.microsoft.com/office/drawing/2014/main" id="{9256860A-EEEE-4E01-82EE-21E0B61239C6}"/>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37717" b="5647"/>
          <a:stretch/>
        </p:blipFill>
        <p:spPr>
          <a:xfrm>
            <a:off x="-87083" y="0"/>
            <a:ext cx="12279084" cy="4572001"/>
          </a:xfrm>
          <a:prstGeom prst="rect">
            <a:avLst/>
          </a:prstGeom>
        </p:spPr>
      </p:pic>
      <p:sp>
        <p:nvSpPr>
          <p:cNvPr id="17" name="矩形 16">
            <a:extLst>
              <a:ext uri="{FF2B5EF4-FFF2-40B4-BE49-F238E27FC236}">
                <a16:creationId xmlns:a16="http://schemas.microsoft.com/office/drawing/2014/main" id="{E152B12B-6120-46AC-A077-6D704FC1458B}"/>
              </a:ext>
            </a:extLst>
          </p:cNvPr>
          <p:cNvSpPr/>
          <p:nvPr userDrawn="1"/>
        </p:nvSpPr>
        <p:spPr>
          <a:xfrm>
            <a:off x="0" y="6335741"/>
            <a:ext cx="12192000" cy="52225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5B6AB691-6499-4C10-86F2-B0842D0D9C44}"/>
              </a:ext>
            </a:extLst>
          </p:cNvPr>
          <p:cNvGrpSpPr/>
          <p:nvPr userDrawn="1"/>
        </p:nvGrpSpPr>
        <p:grpSpPr>
          <a:xfrm>
            <a:off x="3510407" y="1317171"/>
            <a:ext cx="4898571" cy="968829"/>
            <a:chOff x="3211286" y="1371600"/>
            <a:chExt cx="4898571" cy="1001485"/>
          </a:xfrm>
        </p:grpSpPr>
        <p:sp>
          <p:nvSpPr>
            <p:cNvPr id="18" name="矩形: 圆角 17">
              <a:extLst>
                <a:ext uri="{FF2B5EF4-FFF2-40B4-BE49-F238E27FC236}">
                  <a16:creationId xmlns:a16="http://schemas.microsoft.com/office/drawing/2014/main" id="{C79F9195-5DB0-4693-9943-C3DF8B935B9E}"/>
                </a:ext>
              </a:extLst>
            </p:cNvPr>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a:extLst>
                <a:ext uri="{FF2B5EF4-FFF2-40B4-BE49-F238E27FC236}">
                  <a16:creationId xmlns:a16="http://schemas.microsoft.com/office/drawing/2014/main" id="{12199531-702C-415F-A404-11DF4540D18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r="15514" b="16565"/>
            <a:stretch/>
          </p:blipFill>
          <p:spPr>
            <a:xfrm>
              <a:off x="3302683" y="1461202"/>
              <a:ext cx="4715775" cy="824798"/>
            </a:xfrm>
            <a:prstGeom prst="rect">
              <a:avLst/>
            </a:prstGeom>
            <a:ln>
              <a:noFill/>
            </a:ln>
          </p:spPr>
        </p:pic>
      </p:grpSp>
      <p:sp>
        <p:nvSpPr>
          <p:cNvPr id="30" name="Date Placeholder 3">
            <a:extLst>
              <a:ext uri="{FF2B5EF4-FFF2-40B4-BE49-F238E27FC236}">
                <a16:creationId xmlns:a16="http://schemas.microsoft.com/office/drawing/2014/main" id="{444D34DB-CCDB-4FEB-A4F8-25358AF467B3}"/>
              </a:ext>
            </a:extLst>
          </p:cNvPr>
          <p:cNvSpPr txBox="1">
            <a:spLocks/>
          </p:cNvSpPr>
          <p:nvPr userDrawn="1"/>
        </p:nvSpPr>
        <p:spPr>
          <a:xfrm>
            <a:off x="10162828" y="6486015"/>
            <a:ext cx="2154143" cy="274320"/>
          </a:xfrm>
          <a:prstGeom prst="rect">
            <a:avLst/>
          </a:prstGeom>
        </p:spPr>
        <p:txBody>
          <a:bodyPr vert="horz" lIns="91440" tIns="45720" rIns="91440" bIns="45720" rtlCol="0" anchor="ctr"/>
          <a:lstStyle>
            <a:defPPr>
              <a:defRPr lang="en-US"/>
            </a:defPPr>
            <a:lvl1pPr marL="0" algn="l" defTabSz="457200" rtl="0" eaLnBrk="1" latinLnBrk="0" hangingPunct="1">
              <a:defRPr sz="1000" kern="1200">
                <a:solidFill>
                  <a:schemeClr val="tx1">
                    <a:lumMod val="95000"/>
                    <a:lumOff val="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71751523-AAFD-469A-B354-8C837AD3DB49}" type="datetimeFigureOut">
              <a:rPr lang="zh-CN" altLang="en-US" sz="1800" smtClean="0">
                <a:latin typeface="Consolas" panose="020B0609020204030204" pitchFamily="49" charset="0"/>
              </a:rPr>
              <a:pPr/>
              <a:t>2024/8/20</a:t>
            </a:fld>
            <a:endParaRPr lang="zh-CN" altLang="en-US" dirty="0">
              <a:latin typeface="Consolas" panose="020B0609020204030204" pitchFamily="49" charset="0"/>
            </a:endParaRPr>
          </a:p>
        </p:txBody>
      </p:sp>
      <p:pic>
        <p:nvPicPr>
          <p:cNvPr id="9" name="图片 8">
            <a:extLst>
              <a:ext uri="{FF2B5EF4-FFF2-40B4-BE49-F238E27FC236}">
                <a16:creationId xmlns:a16="http://schemas.microsoft.com/office/drawing/2014/main" id="{221324C9-EAE5-4906-A451-783D6D6A9CF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9038" y="6454660"/>
            <a:ext cx="2304562" cy="290491"/>
          </a:xfrm>
          <a:prstGeom prst="rect">
            <a:avLst/>
          </a:prstGeom>
        </p:spPr>
      </p:pic>
    </p:spTree>
    <p:extLst>
      <p:ext uri="{BB962C8B-B14F-4D97-AF65-F5344CB8AC3E}">
        <p14:creationId xmlns:p14="http://schemas.microsoft.com/office/powerpoint/2010/main" val="25362213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a:extLst>
              <a:ext uri="{FF2B5EF4-FFF2-40B4-BE49-F238E27FC236}">
                <a16:creationId xmlns:a16="http://schemas.microsoft.com/office/drawing/2014/main" id="{5CB34941-AA83-4A24-9951-B9A2AF76EF9B}"/>
              </a:ext>
            </a:extLst>
          </p:cNvPr>
          <p:cNvSpPr txBox="1">
            <a:spLocks/>
          </p:cNvSpPr>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a:extLst>
              <a:ext uri="{FF2B5EF4-FFF2-40B4-BE49-F238E27FC236}">
                <a16:creationId xmlns:a16="http://schemas.microsoft.com/office/drawing/2014/main" id="{7F338654-B5BF-452F-9593-9CF7EA26C16A}"/>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83BA2293-5B88-4C1A-8648-0069D849DB19}"/>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63548719-EDB6-423D-A71E-FD4ED4DDD62F}"/>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a:extLst>
              <a:ext uri="{FF2B5EF4-FFF2-40B4-BE49-F238E27FC236}">
                <a16:creationId xmlns:a16="http://schemas.microsoft.com/office/drawing/2014/main" id="{13A37483-3B41-488A-80AA-E6B5D1164C1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a:extLst>
              <a:ext uri="{FF2B5EF4-FFF2-40B4-BE49-F238E27FC236}">
                <a16:creationId xmlns:a16="http://schemas.microsoft.com/office/drawing/2014/main" id="{029AEF6E-E142-43D1-A024-F732851CDA0B}"/>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89927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8E6DFDF-0D1A-4C78-B6BC-63844473279C}"/>
              </a:ext>
            </a:extLst>
          </p:cNvPr>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a:extLst>
              <a:ext uri="{FF2B5EF4-FFF2-40B4-BE49-F238E27FC236}">
                <a16:creationId xmlns:a16="http://schemas.microsoft.com/office/drawing/2014/main" id="{35926092-FEFD-4D34-AE1E-03300D01A583}"/>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D2D624CA-E471-4640-9104-8031C4414A67}"/>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6DF63B10-7B21-45FA-A1B6-BECC21433AA7}"/>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a:extLst>
              <a:ext uri="{FF2B5EF4-FFF2-40B4-BE49-F238E27FC236}">
                <a16:creationId xmlns:a16="http://schemas.microsoft.com/office/drawing/2014/main" id="{FD7C5091-87A1-4B69-AEB7-7229BFED067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a:extLst>
              <a:ext uri="{FF2B5EF4-FFF2-40B4-BE49-F238E27FC236}">
                <a16:creationId xmlns:a16="http://schemas.microsoft.com/office/drawing/2014/main" id="{5B949CF0-0B08-463A-96EE-A2031E44CF8E}"/>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17570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3808DB0-BB07-4000-9D5E-8E9DF9DCF738}"/>
              </a:ext>
            </a:extLst>
          </p:cNvPr>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a:extLst>
              <a:ext uri="{FF2B5EF4-FFF2-40B4-BE49-F238E27FC236}">
                <a16:creationId xmlns:a16="http://schemas.microsoft.com/office/drawing/2014/main" id="{FBC2F05C-CB35-4CB9-8EEC-EA24682FFD17}"/>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A72F4F1E-E2EE-424C-90F8-0F2299104414}"/>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24FFB658-F72C-4628-AFB6-8AC596892474}"/>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a:extLst>
              <a:ext uri="{FF2B5EF4-FFF2-40B4-BE49-F238E27FC236}">
                <a16:creationId xmlns:a16="http://schemas.microsoft.com/office/drawing/2014/main" id="{D69F54C3-970F-49C4-9D2F-8B833C27331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a:extLst>
              <a:ext uri="{FF2B5EF4-FFF2-40B4-BE49-F238E27FC236}">
                <a16:creationId xmlns:a16="http://schemas.microsoft.com/office/drawing/2014/main" id="{E26D4F6A-8504-4187-BCE9-7D8C8497482D}"/>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887031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3" name="矩形 1">
            <a:extLst>
              <a:ext uri="{FF2B5EF4-FFF2-40B4-BE49-F238E27FC236}">
                <a16:creationId xmlns:a16="http://schemas.microsoft.com/office/drawing/2014/main" id="{6E24CF40-6FBA-4D74-83F1-54453D38FA4F}"/>
              </a:ext>
            </a:extLst>
          </p:cNvPr>
          <p:cNvSpPr>
            <a:spLocks noChangeArrowheads="1"/>
          </p:cNvSpPr>
          <p:nvPr userDrawn="1"/>
        </p:nvSpPr>
        <p:spPr bwMode="auto">
          <a:xfrm>
            <a:off x="871538" y="363538"/>
            <a:ext cx="892175" cy="646112"/>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kumimoji="0" lang="zh-CN" altLang="en-US" sz="36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 </a:t>
            </a:r>
            <a:endParaRPr kumimoji="0" lang="zh-CN" altLang="en-US" sz="3600" dirty="0"/>
          </a:p>
        </p:txBody>
      </p:sp>
    </p:spTree>
    <p:extLst>
      <p:ext uri="{BB962C8B-B14F-4D97-AF65-F5344CB8AC3E}">
        <p14:creationId xmlns:p14="http://schemas.microsoft.com/office/powerpoint/2010/main" val="5959785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8715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863551" y="268812"/>
            <a:ext cx="6760028" cy="606553"/>
          </a:xfrm>
        </p:spPr>
        <p:txBody>
          <a:bodyPr>
            <a:noAutofit/>
          </a:bodyPr>
          <a:lstStyle>
            <a:lvl1pPr>
              <a:defRPr sz="4000"/>
            </a:lvl1pPr>
          </a:lstStyle>
          <a:p>
            <a:r>
              <a:rPr lang="zh-CN" altLang="en-US" dirty="0"/>
              <a:t>单击此处编辑母版标题样式</a:t>
            </a:r>
            <a:endParaRPr lang="en-US" dirty="0"/>
          </a:p>
        </p:txBody>
      </p:sp>
      <p:sp>
        <p:nvSpPr>
          <p:cNvPr id="3" name="Content Placeholder 2"/>
          <p:cNvSpPr>
            <a:spLocks noGrp="1"/>
          </p:cNvSpPr>
          <p:nvPr>
            <p:ph idx="1"/>
          </p:nvPr>
        </p:nvSpPr>
        <p:spPr>
          <a:xfrm>
            <a:off x="1024128" y="1496500"/>
            <a:ext cx="10275243" cy="48128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a:extLst>
              <a:ext uri="{FF2B5EF4-FFF2-40B4-BE49-F238E27FC236}">
                <a16:creationId xmlns:a16="http://schemas.microsoft.com/office/drawing/2014/main" id="{980AAA1B-AFC1-41AA-9053-55F4B64C88CB}"/>
              </a:ext>
            </a:extLst>
          </p:cNvPr>
          <p:cNvSpPr/>
          <p:nvPr userDrawn="1"/>
        </p:nvSpPr>
        <p:spPr>
          <a:xfrm>
            <a:off x="480255"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E0CE3A20-6BC6-4AF2-8F48-C83502C0B8F3}"/>
              </a:ext>
            </a:extLst>
          </p:cNvPr>
          <p:cNvSpPr/>
          <p:nvPr userDrawn="1"/>
        </p:nvSpPr>
        <p:spPr>
          <a:xfrm>
            <a:off x="480254"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B068FD35-3B8A-4647-9A88-CCAFE4531F32}"/>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C9C01591-53E4-4250-A63B-2926D0E9DE06}"/>
              </a:ext>
            </a:extLst>
          </p:cNvPr>
          <p:cNvSpPr/>
          <p:nvPr userDrawn="1"/>
        </p:nvSpPr>
        <p:spPr>
          <a:xfrm flipV="1">
            <a:off x="1974187" y="946318"/>
            <a:ext cx="9445831" cy="45719"/>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形 26" descr="教授">
            <a:extLst>
              <a:ext uri="{FF2B5EF4-FFF2-40B4-BE49-F238E27FC236}">
                <a16:creationId xmlns:a16="http://schemas.microsoft.com/office/drawing/2014/main" id="{A9127F14-C449-458A-8CAD-92A1F81D0E5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1982" y="166332"/>
            <a:ext cx="789705" cy="789705"/>
          </a:xfrm>
          <a:prstGeom prst="rect">
            <a:avLst/>
          </a:prstGeom>
        </p:spPr>
      </p:pic>
    </p:spTree>
    <p:extLst>
      <p:ext uri="{BB962C8B-B14F-4D97-AF65-F5344CB8AC3E}">
        <p14:creationId xmlns:p14="http://schemas.microsoft.com/office/powerpoint/2010/main" val="20867508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24127" y="1420300"/>
            <a:ext cx="4754880" cy="48890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5989320" y="1420300"/>
            <a:ext cx="5034280" cy="48890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a:extLst>
              <a:ext uri="{FF2B5EF4-FFF2-40B4-BE49-F238E27FC236}">
                <a16:creationId xmlns:a16="http://schemas.microsoft.com/office/drawing/2014/main" id="{74DDEC2C-7893-41E8-8E19-9F98989783A6}"/>
              </a:ext>
            </a:extLst>
          </p:cNvPr>
          <p:cNvSpPr txBox="1">
            <a:spLocks/>
          </p:cNvSpPr>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a:extLst>
              <a:ext uri="{FF2B5EF4-FFF2-40B4-BE49-F238E27FC236}">
                <a16:creationId xmlns:a16="http://schemas.microsoft.com/office/drawing/2014/main" id="{1DF67231-6FBA-4552-8795-1D639D4BC175}"/>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65442C8A-D6FD-4C33-A9B7-932BFB584E65}"/>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A42A05C6-A297-41D2-9C2D-EB92B2DC8063}"/>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a:extLst>
              <a:ext uri="{FF2B5EF4-FFF2-40B4-BE49-F238E27FC236}">
                <a16:creationId xmlns:a16="http://schemas.microsoft.com/office/drawing/2014/main" id="{4C5E6466-E6EB-4114-B340-3C07FB77096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a:extLst>
              <a:ext uri="{FF2B5EF4-FFF2-40B4-BE49-F238E27FC236}">
                <a16:creationId xmlns:a16="http://schemas.microsoft.com/office/drawing/2014/main" id="{2DF1A1CF-9123-4B74-8FCB-858ADF13D04E}"/>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18126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36008" y="1376929"/>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23600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02768" y="1376929"/>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zh-CN" altLang="en-US"/>
              <a:t>单击此处编辑母版文本样式</a:t>
            </a:r>
          </a:p>
        </p:txBody>
      </p:sp>
      <p:sp>
        <p:nvSpPr>
          <p:cNvPr id="6" name="Content Placeholder 5"/>
          <p:cNvSpPr>
            <a:spLocks noGrp="1"/>
          </p:cNvSpPr>
          <p:nvPr>
            <p:ph sz="quarter" idx="4"/>
          </p:nvPr>
        </p:nvSpPr>
        <p:spPr>
          <a:xfrm>
            <a:off x="620276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1" name="Title 1">
            <a:extLst>
              <a:ext uri="{FF2B5EF4-FFF2-40B4-BE49-F238E27FC236}">
                <a16:creationId xmlns:a16="http://schemas.microsoft.com/office/drawing/2014/main" id="{6B5D0BDD-264E-48B7-A3FB-E3B0981C98D8}"/>
              </a:ext>
            </a:extLst>
          </p:cNvPr>
          <p:cNvSpPr txBox="1">
            <a:spLocks/>
          </p:cNvSpPr>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2" name="矩形 11">
            <a:extLst>
              <a:ext uri="{FF2B5EF4-FFF2-40B4-BE49-F238E27FC236}">
                <a16:creationId xmlns:a16="http://schemas.microsoft.com/office/drawing/2014/main" id="{68412EED-F8D5-409E-A884-AE6D20C1EF5D}"/>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FEAF53C0-F0DD-431B-B3DC-EA7DEC2BB9E4}"/>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C9E1B8C0-A33A-47EA-825D-47BA1D3A58A8}"/>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形 14" descr="教授">
            <a:extLst>
              <a:ext uri="{FF2B5EF4-FFF2-40B4-BE49-F238E27FC236}">
                <a16:creationId xmlns:a16="http://schemas.microsoft.com/office/drawing/2014/main" id="{21F06C25-75E9-4B74-A0C2-5EE2B946168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6" name="矩形 15">
            <a:extLst>
              <a:ext uri="{FF2B5EF4-FFF2-40B4-BE49-F238E27FC236}">
                <a16:creationId xmlns:a16="http://schemas.microsoft.com/office/drawing/2014/main" id="{784302E4-B3B4-4C5B-9AB6-4791954B51A4}"/>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208344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a:extLst>
              <a:ext uri="{FF2B5EF4-FFF2-40B4-BE49-F238E27FC236}">
                <a16:creationId xmlns:a16="http://schemas.microsoft.com/office/drawing/2014/main" id="{15CF38D5-BFDB-4C7F-8CF0-215ED6324E40}"/>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5432F2CD-F3DA-49CA-9451-9CA490C22652}"/>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579B919D-F547-4FEE-B15E-9F32BFFF4116}"/>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形 9" descr="教授">
            <a:extLst>
              <a:ext uri="{FF2B5EF4-FFF2-40B4-BE49-F238E27FC236}">
                <a16:creationId xmlns:a16="http://schemas.microsoft.com/office/drawing/2014/main" id="{06E3F9D8-9D9C-427A-ABB0-B745B3F933F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1" name="矩形 10">
            <a:extLst>
              <a:ext uri="{FF2B5EF4-FFF2-40B4-BE49-F238E27FC236}">
                <a16:creationId xmlns:a16="http://schemas.microsoft.com/office/drawing/2014/main" id="{C141CA32-A6AE-455E-B792-0F40B8FFB5A1}"/>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772855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矩形 9">
            <a:extLst>
              <a:ext uri="{FF2B5EF4-FFF2-40B4-BE49-F238E27FC236}">
                <a16:creationId xmlns:a16="http://schemas.microsoft.com/office/drawing/2014/main" id="{2248A404-82F0-422E-BC40-D56B8C6600CB}"/>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35821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zh-CN" altLang="en-US"/>
              <a:t>单击此处编辑母版标题样式</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2" name="矩形 11">
            <a:extLst>
              <a:ext uri="{FF2B5EF4-FFF2-40B4-BE49-F238E27FC236}">
                <a16:creationId xmlns:a16="http://schemas.microsoft.com/office/drawing/2014/main" id="{97134564-D018-4E87-A680-CA1C84D35D44}"/>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668322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cxnSp>
        <p:nvCxnSpPr>
          <p:cNvPr id="8" name="Straight Connector 7"/>
          <p:cNvCxnSpPr>
            <a:cxnSpLocks/>
          </p:cNvCxnSpPr>
          <p:nvPr/>
        </p:nvCxnSpPr>
        <p:spPr>
          <a:xfrm flipV="1">
            <a:off x="8386843" y="4992407"/>
            <a:ext cx="0" cy="138578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6" name="图片 15">
            <a:extLst>
              <a:ext uri="{FF2B5EF4-FFF2-40B4-BE49-F238E27FC236}">
                <a16:creationId xmlns:a16="http://schemas.microsoft.com/office/drawing/2014/main" id="{19A3D373-B306-4993-BCBD-B5ACFD92598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7717" b="5647"/>
          <a:stretch/>
        </p:blipFill>
        <p:spPr>
          <a:xfrm>
            <a:off x="-87083" y="0"/>
            <a:ext cx="12279084" cy="4572001"/>
          </a:xfrm>
          <a:prstGeom prst="rect">
            <a:avLst/>
          </a:prstGeom>
        </p:spPr>
      </p:pic>
      <p:grpSp>
        <p:nvGrpSpPr>
          <p:cNvPr id="17" name="组合 16">
            <a:extLst>
              <a:ext uri="{FF2B5EF4-FFF2-40B4-BE49-F238E27FC236}">
                <a16:creationId xmlns:a16="http://schemas.microsoft.com/office/drawing/2014/main" id="{20D1A974-02C8-465F-BCB3-D8C8BE1624D3}"/>
              </a:ext>
            </a:extLst>
          </p:cNvPr>
          <p:cNvGrpSpPr/>
          <p:nvPr userDrawn="1"/>
        </p:nvGrpSpPr>
        <p:grpSpPr>
          <a:xfrm>
            <a:off x="3603173" y="1317171"/>
            <a:ext cx="4898571" cy="968829"/>
            <a:chOff x="3211286" y="1371600"/>
            <a:chExt cx="4898571" cy="1001485"/>
          </a:xfrm>
        </p:grpSpPr>
        <p:sp>
          <p:nvSpPr>
            <p:cNvPr id="18" name="矩形: 圆角 17">
              <a:extLst>
                <a:ext uri="{FF2B5EF4-FFF2-40B4-BE49-F238E27FC236}">
                  <a16:creationId xmlns:a16="http://schemas.microsoft.com/office/drawing/2014/main" id="{E4DF7CE3-2B64-4A70-B7D1-41C1852FCB3F}"/>
                </a:ext>
              </a:extLst>
            </p:cNvPr>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id="{7A9DBBDE-A43D-4670-8B20-C5A2031947B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15514" b="16565"/>
            <a:stretch/>
          </p:blipFill>
          <p:spPr>
            <a:xfrm>
              <a:off x="3302683" y="1461202"/>
              <a:ext cx="4715775" cy="824798"/>
            </a:xfrm>
            <a:prstGeom prst="rect">
              <a:avLst/>
            </a:prstGeom>
            <a:ln>
              <a:noFill/>
            </a:ln>
          </p:spPr>
        </p:pic>
      </p:grpSp>
      <p:sp>
        <p:nvSpPr>
          <p:cNvPr id="20" name="矩形 19">
            <a:extLst>
              <a:ext uri="{FF2B5EF4-FFF2-40B4-BE49-F238E27FC236}">
                <a16:creationId xmlns:a16="http://schemas.microsoft.com/office/drawing/2014/main" id="{DA277F5A-B131-41BE-8D04-C75D90895EA6}"/>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592013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1344017" y="1247987"/>
            <a:ext cx="9720073" cy="497099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Title 1">
            <a:extLst>
              <a:ext uri="{FF2B5EF4-FFF2-40B4-BE49-F238E27FC236}">
                <a16:creationId xmlns:a16="http://schemas.microsoft.com/office/drawing/2014/main" id="{995C822A-D85F-4DB6-8011-3816A6D6E5E4}"/>
              </a:ext>
            </a:extLst>
          </p:cNvPr>
          <p:cNvSpPr txBox="1">
            <a:spLocks/>
          </p:cNvSpPr>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1" name="矩形 10">
            <a:extLst>
              <a:ext uri="{FF2B5EF4-FFF2-40B4-BE49-F238E27FC236}">
                <a16:creationId xmlns:a16="http://schemas.microsoft.com/office/drawing/2014/main" id="{CFD49BE8-1353-44F9-9FB2-D6ABF10052F8}"/>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1228A044-F56F-4E3B-843B-080623CA9F11}"/>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EF1D1888-B2C0-43D8-BCCC-A7F1C9459577}"/>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形 13" descr="教授">
            <a:extLst>
              <a:ext uri="{FF2B5EF4-FFF2-40B4-BE49-F238E27FC236}">
                <a16:creationId xmlns:a16="http://schemas.microsoft.com/office/drawing/2014/main" id="{3A7ED1B7-C25F-45DA-8E35-5CC0AF092AA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5" name="矩形 14">
            <a:extLst>
              <a:ext uri="{FF2B5EF4-FFF2-40B4-BE49-F238E27FC236}">
                <a16:creationId xmlns:a16="http://schemas.microsoft.com/office/drawing/2014/main" id="{5CD71AFE-4CB2-4E8A-B401-A6E57E37B95E}"/>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661523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zh-CN" alt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3E83A977-C689-4C52-983A-3B262FA57DD7}" type="slidenum">
              <a:rPr lang="zh-CN" altLang="en-US" smtClean="0"/>
              <a:t>‹#›</a:t>
            </a:fld>
            <a:endParaRPr lang="zh-CN" altLang="en-US"/>
          </a:p>
        </p:txBody>
      </p:sp>
      <p:pic>
        <p:nvPicPr>
          <p:cNvPr id="8" name="图片 7">
            <a:extLst>
              <a:ext uri="{FF2B5EF4-FFF2-40B4-BE49-F238E27FC236}">
                <a16:creationId xmlns:a16="http://schemas.microsoft.com/office/drawing/2014/main" id="{B57641F7-9561-4C46-B03E-7AA301AF70DE}"/>
              </a:ext>
            </a:extLst>
          </p:cNvPr>
          <p:cNvPicPr>
            <a:picLocks noChangeAspect="1"/>
          </p:cNvPicPr>
          <p:nvPr userDrawn="1"/>
        </p:nvPicPr>
        <p:blipFill rotWithShape="1">
          <a:blip r:embed="rId16">
            <a:extLst>
              <a:ext uri="{28A0092B-C50C-407E-A947-70E740481C1C}">
                <a14:useLocalDpi xmlns:a14="http://schemas.microsoft.com/office/drawing/2010/main" val="0"/>
              </a:ext>
            </a:extLst>
          </a:blip>
          <a:srcRect r="17171"/>
          <a:stretch/>
        </p:blipFill>
        <p:spPr>
          <a:xfrm>
            <a:off x="8620805" y="272665"/>
            <a:ext cx="2923495" cy="625102"/>
          </a:xfrm>
          <a:prstGeom prst="rect">
            <a:avLst/>
          </a:prstGeom>
        </p:spPr>
      </p:pic>
    </p:spTree>
    <p:extLst>
      <p:ext uri="{BB962C8B-B14F-4D97-AF65-F5344CB8AC3E}">
        <p14:creationId xmlns:p14="http://schemas.microsoft.com/office/powerpoint/2010/main" val="3564953541"/>
      </p:ext>
    </p:extLst>
  </p:cSld>
  <p:clrMap bg1="lt1" tx1="dk1" bg2="lt2" tx2="dk2" accent1="accent1" accent2="accent2" accent3="accent3" accent4="accent4" accent5="accent5" accent6="accent6" hlink="hlink" folHlink="folHlink"/>
  <p:sldLayoutIdLst>
    <p:sldLayoutId id="2147483893" r:id="rId1"/>
    <p:sldLayoutId id="2147483894" r:id="rId2"/>
    <p:sldLayoutId id="2147483896" r:id="rId3"/>
    <p:sldLayoutId id="2147483897" r:id="rId4"/>
    <p:sldLayoutId id="2147483898" r:id="rId5"/>
    <p:sldLayoutId id="2147483899" r:id="rId6"/>
    <p:sldLayoutId id="2147483900" r:id="rId7"/>
    <p:sldLayoutId id="2147483901" r:id="rId8"/>
    <p:sldLayoutId id="2147483902" r:id="rId9"/>
    <p:sldLayoutId id="2147483903" r:id="rId10"/>
    <p:sldLayoutId id="2147483650" r:id="rId11"/>
    <p:sldLayoutId id="2147483651" r:id="rId12"/>
    <p:sldLayoutId id="2147483905" r:id="rId13"/>
    <p:sldLayoutId id="2147483906" r:id="rId1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25.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emf"/><Relationship Id="rId1" Type="http://schemas.openxmlformats.org/officeDocument/2006/relationships/slideLayout" Target="../slideLayouts/slideLayout2.xml"/><Relationship Id="rId4" Type="http://schemas.openxmlformats.org/officeDocument/2006/relationships/image" Target="../media/image24.e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9885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1662319" y="288187"/>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en-US" altLang="zh-CN" sz="3600" dirty="0">
                <a:solidFill>
                  <a:srgbClr val="1353A2"/>
                </a:solidFill>
                <a:latin typeface="微软雅黑" pitchFamily="34" charset="-122"/>
                <a:ea typeface="微软雅黑" pitchFamily="34" charset="-122"/>
                <a:cs typeface="+mn-cs"/>
              </a:rPr>
              <a:t>6.1.2 </a:t>
            </a:r>
            <a:r>
              <a:rPr lang="zh-CN" altLang="en-US" sz="3600" dirty="0">
                <a:solidFill>
                  <a:srgbClr val="1353A2"/>
                </a:solidFill>
                <a:latin typeface="微软雅黑" pitchFamily="34" charset="-122"/>
                <a:ea typeface="微软雅黑" pitchFamily="34" charset="-122"/>
                <a:cs typeface="+mn-cs"/>
              </a:rPr>
              <a:t>对象的创建及使用</a:t>
            </a:r>
            <a:endParaRPr lang="zh-CN" altLang="zh-CN" sz="3600" dirty="0">
              <a:solidFill>
                <a:srgbClr val="1353A2"/>
              </a:solidFill>
              <a:latin typeface="微软雅黑" pitchFamily="34" charset="-122"/>
              <a:ea typeface="微软雅黑" pitchFamily="34" charset="-122"/>
              <a:cs typeface="+mn-cs"/>
            </a:endParaRPr>
          </a:p>
        </p:txBody>
      </p:sp>
      <p:sp>
        <p:nvSpPr>
          <p:cNvPr id="8" name="TextBox 3">
            <a:extLst>
              <a:ext uri="{FF2B5EF4-FFF2-40B4-BE49-F238E27FC236}">
                <a16:creationId xmlns:a16="http://schemas.microsoft.com/office/drawing/2014/main" id="{89B1AACD-848D-304B-AADB-3B2C37F8475B}"/>
              </a:ext>
            </a:extLst>
          </p:cNvPr>
          <p:cNvSpPr txBox="1"/>
          <p:nvPr/>
        </p:nvSpPr>
        <p:spPr>
          <a:xfrm>
            <a:off x="1416098" y="2107415"/>
            <a:ext cx="492443" cy="3038185"/>
          </a:xfrm>
          <a:prstGeom prst="rect">
            <a:avLst/>
          </a:prstGeom>
          <a:noFill/>
        </p:spPr>
        <p:txBody>
          <a:bodyPr vert="eaVert" wrap="non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Python </a:t>
            </a:r>
            <a:r>
              <a:rPr lang="zh-CN" altLang="en-US" sz="2000" b="1" dirty="0">
                <a:solidFill>
                  <a:schemeClr val="bg1"/>
                </a:solidFill>
                <a:latin typeface="微软雅黑" panose="020B0503020204020204" pitchFamily="34" charset="-122"/>
                <a:ea typeface="微软雅黑" panose="020B0503020204020204" pitchFamily="34" charset="-122"/>
              </a:rPr>
              <a:t>语 言 的 优 点</a:t>
            </a:r>
          </a:p>
        </p:txBody>
      </p:sp>
      <p:sp>
        <p:nvSpPr>
          <p:cNvPr id="5" name="矩形 2"/>
          <p:cNvSpPr>
            <a:spLocks noChangeArrowheads="1"/>
          </p:cNvSpPr>
          <p:nvPr/>
        </p:nvSpPr>
        <p:spPr bwMode="auto">
          <a:xfrm>
            <a:off x="1662319" y="1407896"/>
            <a:ext cx="928190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等线" charset="-122"/>
                <a:ea typeface="宋体" panose="02010600030101010101" pitchFamily="2" charset="-122"/>
              </a:defRPr>
            </a:lvl1pPr>
            <a:lvl2pPr marL="742950" indent="-285750" eaLnBrk="0" hangingPunct="0">
              <a:defRPr kumimoji="1" sz="2400">
                <a:solidFill>
                  <a:schemeClr val="tx1"/>
                </a:solidFill>
                <a:latin typeface="等线" charset="-122"/>
                <a:ea typeface="宋体" panose="02010600030101010101" pitchFamily="2" charset="-122"/>
              </a:defRPr>
            </a:lvl2pPr>
            <a:lvl3pPr marL="1143000" indent="-228600" eaLnBrk="0" hangingPunct="0">
              <a:defRPr kumimoji="1" sz="2400">
                <a:solidFill>
                  <a:schemeClr val="tx1"/>
                </a:solidFill>
                <a:latin typeface="等线" charset="-122"/>
                <a:ea typeface="宋体" panose="02010600030101010101" pitchFamily="2" charset="-122"/>
              </a:defRPr>
            </a:lvl3pPr>
            <a:lvl4pPr marL="1600200" indent="-228600" eaLnBrk="0" hangingPunct="0">
              <a:defRPr kumimoji="1" sz="2400">
                <a:solidFill>
                  <a:schemeClr val="tx1"/>
                </a:solidFill>
                <a:latin typeface="等线" charset="-122"/>
                <a:ea typeface="宋体" panose="02010600030101010101" pitchFamily="2" charset="-122"/>
              </a:defRPr>
            </a:lvl4pPr>
            <a:lvl5pPr marL="2057400" indent="-228600" eaLnBrk="0" hangingPunct="0">
              <a:defRPr kumimoji="1" sz="2400">
                <a:solidFill>
                  <a:schemeClr val="tx1"/>
                </a:solidFill>
                <a:latin typeface="等线" charset="-122"/>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9pPr>
          </a:lstStyle>
          <a:p>
            <a:pPr eaLnBrk="1" hangingPunct="1">
              <a:lnSpc>
                <a:spcPct val="150000"/>
              </a:lnSpc>
            </a:pPr>
            <a:r>
              <a:rPr lang="zh-CN" altLang="en-US" dirty="0">
                <a:latin typeface="微软雅黑" panose="020B0503020204020204" pitchFamily="34" charset="-122"/>
                <a:ea typeface="微软雅黑" panose="020B0503020204020204" pitchFamily="34" charset="-122"/>
              </a:rPr>
              <a:t>对象是类的实例，定义好该类后，可以使用类创建对象，根据类创建对象的语法格式如下：</a:t>
            </a:r>
          </a:p>
        </p:txBody>
      </p:sp>
      <p:grpSp>
        <p:nvGrpSpPr>
          <p:cNvPr id="6" name="组合 5"/>
          <p:cNvGrpSpPr/>
          <p:nvPr/>
        </p:nvGrpSpPr>
        <p:grpSpPr>
          <a:xfrm>
            <a:off x="1696890" y="2848175"/>
            <a:ext cx="6092825" cy="833429"/>
            <a:chOff x="5359400" y="2767013"/>
            <a:chExt cx="2844800" cy="1016000"/>
          </a:xfrm>
        </p:grpSpPr>
        <p:sp>
          <p:nvSpPr>
            <p:cNvPr id="7" name="矩形 3"/>
            <p:cNvSpPr>
              <a:spLocks noChangeArrowheads="1"/>
            </p:cNvSpPr>
            <p:nvPr/>
          </p:nvSpPr>
          <p:spPr bwMode="auto">
            <a:xfrm>
              <a:off x="5384800" y="2948770"/>
              <a:ext cx="2634074" cy="634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等线" charset="-122"/>
                  <a:ea typeface="宋体" panose="02010600030101010101" pitchFamily="2" charset="-122"/>
                </a:defRPr>
              </a:lvl1pPr>
              <a:lvl2pPr marL="742950" indent="-285750" eaLnBrk="0" hangingPunct="0">
                <a:defRPr kumimoji="1" sz="2400">
                  <a:solidFill>
                    <a:schemeClr val="tx1"/>
                  </a:solidFill>
                  <a:latin typeface="等线" charset="-122"/>
                  <a:ea typeface="宋体" panose="02010600030101010101" pitchFamily="2" charset="-122"/>
                </a:defRPr>
              </a:lvl2pPr>
              <a:lvl3pPr marL="1143000" indent="-228600" eaLnBrk="0" hangingPunct="0">
                <a:defRPr kumimoji="1" sz="2400">
                  <a:solidFill>
                    <a:schemeClr val="tx1"/>
                  </a:solidFill>
                  <a:latin typeface="等线" charset="-122"/>
                  <a:ea typeface="宋体" panose="02010600030101010101" pitchFamily="2" charset="-122"/>
                </a:defRPr>
              </a:lvl3pPr>
              <a:lvl4pPr marL="1600200" indent="-228600" eaLnBrk="0" hangingPunct="0">
                <a:defRPr kumimoji="1" sz="2400">
                  <a:solidFill>
                    <a:schemeClr val="tx1"/>
                  </a:solidFill>
                  <a:latin typeface="等线" charset="-122"/>
                  <a:ea typeface="宋体" panose="02010600030101010101" pitchFamily="2" charset="-122"/>
                </a:defRPr>
              </a:lvl4pPr>
              <a:lvl5pPr marL="2057400" indent="-228600" eaLnBrk="0" hangingPunct="0">
                <a:defRPr kumimoji="1" sz="2400">
                  <a:solidFill>
                    <a:schemeClr val="tx1"/>
                  </a:solidFill>
                  <a:latin typeface="等线" charset="-122"/>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9pPr>
            </a:lstStyle>
            <a:p>
              <a:pPr eaLnBrk="1" hangingPunct="1">
                <a:lnSpc>
                  <a:spcPct val="130000"/>
                </a:lnSpc>
              </a:pPr>
              <a:r>
                <a:rPr lang="zh-CN" altLang="zh-CN" dirty="0">
                  <a:latin typeface="Times New Roman" panose="02020503050405090304" pitchFamily="18" charset="0"/>
                  <a:cs typeface="Times New Roman" panose="02020503050405090304" pitchFamily="18" charset="0"/>
                </a:rPr>
                <a:t>对象名</a:t>
              </a:r>
              <a:r>
                <a:rPr lang="en-US" altLang="zh-CN" dirty="0">
                  <a:latin typeface="Times New Roman" panose="02020503050405090304" pitchFamily="18" charset="0"/>
                  <a:cs typeface="Times New Roman" panose="02020503050405090304" pitchFamily="18" charset="0"/>
                </a:rPr>
                <a:t> = </a:t>
              </a:r>
              <a:r>
                <a:rPr lang="zh-CN" altLang="zh-CN" dirty="0">
                  <a:latin typeface="Times New Roman" panose="02020503050405090304" pitchFamily="18" charset="0"/>
                  <a:cs typeface="Times New Roman" panose="02020503050405090304" pitchFamily="18" charset="0"/>
                </a:rPr>
                <a:t>类名</a:t>
              </a:r>
              <a:r>
                <a:rPr lang="en-US" altLang="zh-CN" dirty="0">
                  <a:latin typeface="Times New Roman" panose="02020503050405090304" pitchFamily="18" charset="0"/>
                  <a:cs typeface="Times New Roman" panose="02020503050405090304" pitchFamily="18" charset="0"/>
                </a:rPr>
                <a:t>()</a:t>
              </a:r>
              <a:endParaRPr lang="zh-CN" altLang="zh-CN" dirty="0">
                <a:latin typeface="Times New Roman" panose="02020503050405090304" pitchFamily="18" charset="0"/>
                <a:cs typeface="Times New Roman" panose="02020503050405090304" pitchFamily="18" charset="0"/>
              </a:endParaRPr>
            </a:p>
          </p:txBody>
        </p:sp>
        <p:sp>
          <p:nvSpPr>
            <p:cNvPr id="9" name="矩形 8"/>
            <p:cNvSpPr/>
            <p:nvPr/>
          </p:nvSpPr>
          <p:spPr>
            <a:xfrm>
              <a:off x="5359400" y="2767013"/>
              <a:ext cx="2844800" cy="1016000"/>
            </a:xfrm>
            <a:prstGeom prst="rect">
              <a:avLst/>
            </a:prstGeom>
            <a:noFill/>
            <a:ln>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sz="1200"/>
            </a:p>
          </p:txBody>
        </p:sp>
      </p:grpSp>
      <p:sp>
        <p:nvSpPr>
          <p:cNvPr id="10" name="矩形 5"/>
          <p:cNvSpPr>
            <a:spLocks noChangeArrowheads="1"/>
          </p:cNvSpPr>
          <p:nvPr/>
        </p:nvSpPr>
        <p:spPr bwMode="auto">
          <a:xfrm>
            <a:off x="1662318" y="4051481"/>
            <a:ext cx="6092825" cy="581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等线" charset="-122"/>
                <a:ea typeface="宋体" panose="02010600030101010101" pitchFamily="2" charset="-122"/>
              </a:defRPr>
            </a:lvl1pPr>
            <a:lvl2pPr marL="742950" indent="-285750" eaLnBrk="0" hangingPunct="0">
              <a:defRPr kumimoji="1" sz="2400">
                <a:solidFill>
                  <a:schemeClr val="tx1"/>
                </a:solidFill>
                <a:latin typeface="等线" charset="-122"/>
                <a:ea typeface="宋体" panose="02010600030101010101" pitchFamily="2" charset="-122"/>
              </a:defRPr>
            </a:lvl2pPr>
            <a:lvl3pPr marL="1143000" indent="-228600" eaLnBrk="0" hangingPunct="0">
              <a:defRPr kumimoji="1" sz="2400">
                <a:solidFill>
                  <a:schemeClr val="tx1"/>
                </a:solidFill>
                <a:latin typeface="等线" charset="-122"/>
                <a:ea typeface="宋体" panose="02010600030101010101" pitchFamily="2" charset="-122"/>
              </a:defRPr>
            </a:lvl3pPr>
            <a:lvl4pPr marL="1600200" indent="-228600" eaLnBrk="0" hangingPunct="0">
              <a:defRPr kumimoji="1" sz="2400">
                <a:solidFill>
                  <a:schemeClr val="tx1"/>
                </a:solidFill>
                <a:latin typeface="等线" charset="-122"/>
                <a:ea typeface="宋体" panose="02010600030101010101" pitchFamily="2" charset="-122"/>
              </a:defRPr>
            </a:lvl4pPr>
            <a:lvl5pPr marL="2057400" indent="-228600" eaLnBrk="0" hangingPunct="0">
              <a:defRPr kumimoji="1" sz="2400">
                <a:solidFill>
                  <a:schemeClr val="tx1"/>
                </a:solidFill>
                <a:latin typeface="等线" charset="-122"/>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9pPr>
          </a:lstStyle>
          <a:p>
            <a:pPr eaLnBrk="1" hangingPunct="1">
              <a:lnSpc>
                <a:spcPct val="150000"/>
              </a:lnSpc>
            </a:pPr>
            <a:r>
              <a:rPr lang="zh-CN" altLang="en-US" dirty="0">
                <a:latin typeface="微软雅黑" panose="020B0503020204020204" pitchFamily="34" charset="-122"/>
                <a:ea typeface="微软雅黑" panose="020B0503020204020204" pitchFamily="34" charset="-122"/>
              </a:rPr>
              <a:t>使用对象的本质是访问对象成员：</a:t>
            </a:r>
            <a:endParaRPr lang="zh-CN" altLang="zh-CN" dirty="0">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662319" y="4808186"/>
            <a:ext cx="6092824" cy="1212640"/>
            <a:chOff x="5359398" y="4302821"/>
            <a:chExt cx="6092824" cy="1212640"/>
          </a:xfrm>
        </p:grpSpPr>
        <p:sp>
          <p:nvSpPr>
            <p:cNvPr id="12" name="矩形 6"/>
            <p:cNvSpPr>
              <a:spLocks noChangeArrowheads="1"/>
            </p:cNvSpPr>
            <p:nvPr/>
          </p:nvSpPr>
          <p:spPr bwMode="auto">
            <a:xfrm>
              <a:off x="5393969" y="4408651"/>
              <a:ext cx="6058253" cy="1000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等线" charset="-122"/>
                  <a:ea typeface="宋体" panose="02010600030101010101" pitchFamily="2" charset="-122"/>
                </a:defRPr>
              </a:lvl1pPr>
              <a:lvl2pPr marL="742950" indent="-285750" eaLnBrk="0" hangingPunct="0">
                <a:defRPr kumimoji="1" sz="2400">
                  <a:solidFill>
                    <a:schemeClr val="tx1"/>
                  </a:solidFill>
                  <a:latin typeface="等线" charset="-122"/>
                  <a:ea typeface="宋体" panose="02010600030101010101" pitchFamily="2" charset="-122"/>
                </a:defRPr>
              </a:lvl2pPr>
              <a:lvl3pPr marL="1143000" indent="-228600" eaLnBrk="0" hangingPunct="0">
                <a:defRPr kumimoji="1" sz="2400">
                  <a:solidFill>
                    <a:schemeClr val="tx1"/>
                  </a:solidFill>
                  <a:latin typeface="等线" charset="-122"/>
                  <a:ea typeface="宋体" panose="02010600030101010101" pitchFamily="2" charset="-122"/>
                </a:defRPr>
              </a:lvl3pPr>
              <a:lvl4pPr marL="1600200" indent="-228600" eaLnBrk="0" hangingPunct="0">
                <a:defRPr kumimoji="1" sz="2400">
                  <a:solidFill>
                    <a:schemeClr val="tx1"/>
                  </a:solidFill>
                  <a:latin typeface="等线" charset="-122"/>
                  <a:ea typeface="宋体" panose="02010600030101010101" pitchFamily="2" charset="-122"/>
                </a:defRPr>
              </a:lvl4pPr>
              <a:lvl5pPr marL="2057400" indent="-228600" eaLnBrk="0" hangingPunct="0">
                <a:defRPr kumimoji="1" sz="2400">
                  <a:solidFill>
                    <a:schemeClr val="tx1"/>
                  </a:solidFill>
                  <a:latin typeface="等线" charset="-122"/>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9pPr>
            </a:lstStyle>
            <a:p>
              <a:pPr eaLnBrk="1" hangingPunct="1">
                <a:lnSpc>
                  <a:spcPct val="130000"/>
                </a:lnSpc>
              </a:pPr>
              <a:r>
                <a:rPr lang="zh-CN" altLang="zh-CN" dirty="0">
                  <a:latin typeface="Times New Roman" panose="02020503050405090304" pitchFamily="18" charset="0"/>
                  <a:cs typeface="Times New Roman" panose="02020503050405090304" pitchFamily="18" charset="0"/>
                </a:rPr>
                <a:t>对象名</a:t>
              </a:r>
              <a:r>
                <a:rPr lang="en-US" altLang="zh-CN" dirty="0">
                  <a:latin typeface="Times New Roman" panose="02020503050405090304" pitchFamily="18" charset="0"/>
                  <a:cs typeface="Times New Roman" panose="02020503050405090304" pitchFamily="18" charset="0"/>
                </a:rPr>
                <a:t>.</a:t>
              </a:r>
              <a:r>
                <a:rPr lang="zh-CN" altLang="en-US" dirty="0">
                  <a:latin typeface="Times New Roman" panose="02020503050405090304" pitchFamily="18" charset="0"/>
                  <a:cs typeface="Times New Roman" panose="02020503050405090304" pitchFamily="18" charset="0"/>
                </a:rPr>
                <a:t>属性名</a:t>
              </a:r>
              <a:endParaRPr lang="en-US" altLang="zh-CN" dirty="0">
                <a:latin typeface="Times New Roman" panose="02020503050405090304" pitchFamily="18" charset="0"/>
                <a:cs typeface="Times New Roman" panose="02020503050405090304" pitchFamily="18" charset="0"/>
              </a:endParaRPr>
            </a:p>
            <a:p>
              <a:pPr eaLnBrk="1" hangingPunct="1">
                <a:lnSpc>
                  <a:spcPct val="130000"/>
                </a:lnSpc>
              </a:pPr>
              <a:r>
                <a:rPr lang="zh-CN" altLang="en-US" dirty="0">
                  <a:latin typeface="Times New Roman" panose="02020503050405090304" pitchFamily="18" charset="0"/>
                  <a:cs typeface="Times New Roman" panose="02020503050405090304" pitchFamily="18" charset="0"/>
                </a:rPr>
                <a:t>对象名</a:t>
              </a:r>
              <a:r>
                <a:rPr lang="en-US" altLang="zh-CN" dirty="0">
                  <a:latin typeface="Times New Roman" panose="02020503050405090304" pitchFamily="18" charset="0"/>
                  <a:cs typeface="Times New Roman" panose="02020503050405090304" pitchFamily="18" charset="0"/>
                </a:rPr>
                <a:t>.</a:t>
              </a:r>
              <a:r>
                <a:rPr lang="zh-CN" altLang="en-US" dirty="0">
                  <a:latin typeface="Times New Roman" panose="02020503050405090304" pitchFamily="18" charset="0"/>
                  <a:cs typeface="Times New Roman" panose="02020503050405090304" pitchFamily="18" charset="0"/>
                </a:rPr>
                <a:t>方法名</a:t>
              </a:r>
              <a:r>
                <a:rPr lang="en-US" altLang="zh-CN" dirty="0">
                  <a:latin typeface="Times New Roman" panose="02020503050405090304" pitchFamily="18" charset="0"/>
                  <a:cs typeface="Times New Roman" panose="02020503050405090304" pitchFamily="18" charset="0"/>
                </a:rPr>
                <a:t>()</a:t>
              </a:r>
              <a:endParaRPr lang="zh-CN" altLang="zh-CN" dirty="0">
                <a:latin typeface="Times New Roman" panose="02020503050405090304" pitchFamily="18" charset="0"/>
                <a:cs typeface="Times New Roman" panose="02020503050405090304" pitchFamily="18" charset="0"/>
              </a:endParaRPr>
            </a:p>
          </p:txBody>
        </p:sp>
        <p:sp>
          <p:nvSpPr>
            <p:cNvPr id="13" name="矩形 12"/>
            <p:cNvSpPr/>
            <p:nvPr/>
          </p:nvSpPr>
          <p:spPr>
            <a:xfrm>
              <a:off x="5359398" y="4302821"/>
              <a:ext cx="6092824" cy="1212640"/>
            </a:xfrm>
            <a:prstGeom prst="rect">
              <a:avLst/>
            </a:prstGeom>
            <a:noFill/>
            <a:ln>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sz="1400"/>
            </a:p>
          </p:txBody>
        </p:sp>
      </p:grpSp>
      <p:sp>
        <p:nvSpPr>
          <p:cNvPr id="14" name="矩形 13"/>
          <p:cNvSpPr/>
          <p:nvPr/>
        </p:nvSpPr>
        <p:spPr>
          <a:xfrm>
            <a:off x="5279516" y="3007250"/>
            <a:ext cx="1346844" cy="369332"/>
          </a:xfrm>
          <a:prstGeom prst="rect">
            <a:avLst/>
          </a:prstGeom>
        </p:spPr>
        <p:txBody>
          <a:bodyPr wrap="none">
            <a:spAutoFit/>
          </a:bodyPr>
          <a:lstStyle/>
          <a:p>
            <a:r>
              <a:rPr lang="en-US" altLang="zh-CN" dirty="0">
                <a:solidFill>
                  <a:srgbClr val="FF0000"/>
                </a:solidFill>
                <a:latin typeface="微软雅黑" panose="020B0503020204020204" pitchFamily="34" charset="-122"/>
                <a:ea typeface="微软雅黑" panose="020B0503020204020204" pitchFamily="34" charset="-122"/>
              </a:rPr>
              <a:t>cat = Cat()</a:t>
            </a:r>
            <a:endParaRPr lang="zh-CN" altLang="en-US" dirty="0">
              <a:solidFill>
                <a:srgbClr val="FF0000"/>
              </a:solidFill>
              <a:latin typeface="微软雅黑" panose="020B0503020204020204" pitchFamily="34" charset="-122"/>
              <a:ea typeface="微软雅黑" panose="020B0503020204020204" pitchFamily="34" charset="-122"/>
            </a:endParaRPr>
          </a:p>
        </p:txBody>
      </p:sp>
      <p:sp>
        <p:nvSpPr>
          <p:cNvPr id="15" name="矩形 14"/>
          <p:cNvSpPr/>
          <p:nvPr/>
        </p:nvSpPr>
        <p:spPr>
          <a:xfrm>
            <a:off x="5274908" y="4980821"/>
            <a:ext cx="1298753" cy="923330"/>
          </a:xfrm>
          <a:prstGeom prst="rect">
            <a:avLst/>
          </a:prstGeom>
        </p:spPr>
        <p:txBody>
          <a:bodyPr wrap="none">
            <a:spAutoFit/>
          </a:bodyPr>
          <a:lstStyle/>
          <a:p>
            <a:pPr>
              <a:lnSpc>
                <a:spcPct val="150000"/>
              </a:lnSpc>
            </a:pPr>
            <a:r>
              <a:rPr lang="en-US" altLang="zh-CN" dirty="0">
                <a:solidFill>
                  <a:srgbClr val="FF0000"/>
                </a:solidFill>
                <a:latin typeface="微软雅黑" panose="020B0503020204020204" pitchFamily="34" charset="-122"/>
                <a:ea typeface="微软雅黑" panose="020B0503020204020204" pitchFamily="34" charset="-122"/>
              </a:rPr>
              <a:t>cat.name</a:t>
            </a:r>
            <a:endParaRPr lang="zh-CN" altLang="zh-CN"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dirty="0" err="1">
                <a:solidFill>
                  <a:srgbClr val="FF0000"/>
                </a:solidFill>
                <a:latin typeface="微软雅黑" panose="020B0503020204020204" pitchFamily="34" charset="-122"/>
                <a:ea typeface="微软雅黑" panose="020B0503020204020204" pitchFamily="34" charset="-122"/>
              </a:rPr>
              <a:t>cat.speark</a:t>
            </a:r>
            <a:endParaRPr lang="zh-CN" altLang="en-US"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268516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1662319" y="288187"/>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en-US" altLang="zh-CN" sz="3600" dirty="0">
                <a:solidFill>
                  <a:srgbClr val="1353A2"/>
                </a:solidFill>
                <a:latin typeface="微软雅黑" pitchFamily="34" charset="-122"/>
                <a:ea typeface="微软雅黑" pitchFamily="34" charset="-122"/>
                <a:cs typeface="+mn-cs"/>
              </a:rPr>
              <a:t>6.1.3 </a:t>
            </a:r>
            <a:r>
              <a:rPr lang="zh-CN" altLang="en-US" sz="3600" dirty="0">
                <a:solidFill>
                  <a:srgbClr val="1353A2"/>
                </a:solidFill>
                <a:latin typeface="微软雅黑" pitchFamily="34" charset="-122"/>
                <a:ea typeface="微软雅黑" pitchFamily="34" charset="-122"/>
                <a:cs typeface="+mn-cs"/>
              </a:rPr>
              <a:t>构造方法</a:t>
            </a:r>
            <a:endParaRPr lang="zh-CN" altLang="zh-CN" sz="3600" dirty="0">
              <a:solidFill>
                <a:srgbClr val="1353A2"/>
              </a:solidFill>
              <a:latin typeface="微软雅黑" pitchFamily="34" charset="-122"/>
              <a:ea typeface="微软雅黑" pitchFamily="34" charset="-122"/>
              <a:cs typeface="+mn-cs"/>
            </a:endParaRPr>
          </a:p>
        </p:txBody>
      </p:sp>
      <p:sp>
        <p:nvSpPr>
          <p:cNvPr id="8" name="TextBox 3">
            <a:extLst>
              <a:ext uri="{FF2B5EF4-FFF2-40B4-BE49-F238E27FC236}">
                <a16:creationId xmlns:a16="http://schemas.microsoft.com/office/drawing/2014/main" id="{89B1AACD-848D-304B-AADB-3B2C37F8475B}"/>
              </a:ext>
            </a:extLst>
          </p:cNvPr>
          <p:cNvSpPr txBox="1"/>
          <p:nvPr/>
        </p:nvSpPr>
        <p:spPr>
          <a:xfrm>
            <a:off x="1416098" y="2107415"/>
            <a:ext cx="492443" cy="3038185"/>
          </a:xfrm>
          <a:prstGeom prst="rect">
            <a:avLst/>
          </a:prstGeom>
          <a:noFill/>
        </p:spPr>
        <p:txBody>
          <a:bodyPr vert="eaVert" wrap="non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Python </a:t>
            </a:r>
            <a:r>
              <a:rPr lang="zh-CN" altLang="en-US" sz="2000" b="1" dirty="0">
                <a:solidFill>
                  <a:schemeClr val="bg1"/>
                </a:solidFill>
                <a:latin typeface="微软雅黑" panose="020B0503020204020204" pitchFamily="34" charset="-122"/>
                <a:ea typeface="微软雅黑" panose="020B0503020204020204" pitchFamily="34" charset="-122"/>
              </a:rPr>
              <a:t>语 言 的 优 点</a:t>
            </a:r>
          </a:p>
        </p:txBody>
      </p:sp>
      <p:sp>
        <p:nvSpPr>
          <p:cNvPr id="16" name="矩形 3"/>
          <p:cNvSpPr>
            <a:spLocks noChangeArrowheads="1"/>
          </p:cNvSpPr>
          <p:nvPr/>
        </p:nvSpPr>
        <p:spPr bwMode="auto">
          <a:xfrm>
            <a:off x="693337" y="1729280"/>
            <a:ext cx="1080532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71500" indent="-571500" eaLnBrk="0" hangingPunct="0">
              <a:defRPr kumimoji="1" sz="2400">
                <a:solidFill>
                  <a:schemeClr val="tx1"/>
                </a:solidFill>
                <a:latin typeface="等线" charset="-122"/>
                <a:ea typeface="宋体" panose="02010600030101010101" pitchFamily="2" charset="-122"/>
              </a:defRPr>
            </a:lvl1pPr>
            <a:lvl2pPr marL="742950" indent="-285750" eaLnBrk="0" hangingPunct="0">
              <a:defRPr kumimoji="1" sz="2400">
                <a:solidFill>
                  <a:schemeClr val="tx1"/>
                </a:solidFill>
                <a:latin typeface="等线" charset="-122"/>
                <a:ea typeface="宋体" panose="02010600030101010101" pitchFamily="2" charset="-122"/>
              </a:defRPr>
            </a:lvl2pPr>
            <a:lvl3pPr marL="1143000" indent="-228600" eaLnBrk="0" hangingPunct="0">
              <a:defRPr kumimoji="1" sz="2400">
                <a:solidFill>
                  <a:schemeClr val="tx1"/>
                </a:solidFill>
                <a:latin typeface="等线" charset="-122"/>
                <a:ea typeface="宋体" panose="02010600030101010101" pitchFamily="2" charset="-122"/>
              </a:defRPr>
            </a:lvl3pPr>
            <a:lvl4pPr marL="1600200" indent="-228600" eaLnBrk="0" hangingPunct="0">
              <a:defRPr kumimoji="1" sz="2400">
                <a:solidFill>
                  <a:schemeClr val="tx1"/>
                </a:solidFill>
                <a:latin typeface="等线" charset="-122"/>
                <a:ea typeface="宋体" panose="02010600030101010101" pitchFamily="2" charset="-122"/>
              </a:defRPr>
            </a:lvl4pPr>
            <a:lvl5pPr marL="2057400" indent="-228600" eaLnBrk="0" hangingPunct="0">
              <a:defRPr kumimoji="1" sz="2400">
                <a:solidFill>
                  <a:schemeClr val="tx1"/>
                </a:solidFill>
                <a:latin typeface="等线" charset="-122"/>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9pPr>
          </a:lstStyle>
          <a:p>
            <a:pPr eaLnBrk="1" hangingPunct="1">
              <a:lnSpc>
                <a:spcPct val="150000"/>
              </a:lnSpc>
              <a:buFont typeface="Arial" panose="020B0604020202090204" pitchFamily="34" charset="0"/>
              <a:buChar char="•"/>
            </a:pPr>
            <a:r>
              <a:rPr lang="zh-CN" altLang="en-US" dirty="0">
                <a:latin typeface="微软雅黑" panose="020B0503020204020204" pitchFamily="34" charset="-122"/>
                <a:ea typeface="微软雅黑" panose="020B0503020204020204" pitchFamily="34" charset="-122"/>
              </a:rPr>
              <a:t>构造方法指的是</a:t>
            </a:r>
            <a:r>
              <a:rPr lang="en-US" altLang="zh-CN" dirty="0">
                <a:solidFill>
                  <a:srgbClr val="FF0000"/>
                </a:solidFill>
                <a:latin typeface="微软雅黑" panose="020B0503020204020204" pitchFamily="34" charset="-122"/>
                <a:ea typeface="微软雅黑" panose="020B0503020204020204" pitchFamily="34" charset="-122"/>
              </a:rPr>
              <a:t>__init</a:t>
            </a:r>
            <a:r>
              <a:rPr lang="zh-CN" altLang="zh-CN" dirty="0">
                <a:solidFill>
                  <a:srgbClr val="FF0000"/>
                </a:solidFill>
                <a:latin typeface="微软雅黑" panose="020B0503020204020204" pitchFamily="34" charset="-122"/>
                <a:ea typeface="微软雅黑" panose="020B0503020204020204" pitchFamily="34" charset="-122"/>
              </a:rPr>
              <a:t>_</a:t>
            </a:r>
            <a:r>
              <a:rPr lang="en-US" altLang="zh-CN" dirty="0">
                <a:solidFill>
                  <a:srgbClr val="FF0000"/>
                </a:solidFill>
                <a:latin typeface="微软雅黑" panose="020B0503020204020204" pitchFamily="34" charset="-122"/>
                <a:ea typeface="微软雅黑" panose="020B0503020204020204" pitchFamily="34" charset="-122"/>
              </a:rPr>
              <a:t>_()</a:t>
            </a:r>
            <a:r>
              <a:rPr lang="zh-CN" altLang="en-US" dirty="0">
                <a:latin typeface="微软雅黑" panose="020B0503020204020204" pitchFamily="34" charset="-122"/>
                <a:ea typeface="微软雅黑" panose="020B0503020204020204" pitchFamily="34" charset="-122"/>
              </a:rPr>
              <a:t>方法。</a:t>
            </a:r>
            <a:endParaRPr lang="en-US" altLang="zh-CN" dirty="0">
              <a:latin typeface="微软雅黑" panose="020B0503020204020204" pitchFamily="34" charset="-122"/>
              <a:ea typeface="微软雅黑" panose="020B0503020204020204" pitchFamily="34" charset="-122"/>
            </a:endParaRPr>
          </a:p>
          <a:p>
            <a:pPr eaLnBrk="1" hangingPunct="1">
              <a:lnSpc>
                <a:spcPct val="150000"/>
              </a:lnSpc>
              <a:buFont typeface="Arial" panose="020B0604020202090204" pitchFamily="34" charset="0"/>
              <a:buChar char="•"/>
            </a:pPr>
            <a:r>
              <a:rPr lang="zh-CN" altLang="en-US" dirty="0">
                <a:latin typeface="微软雅黑" panose="020B0503020204020204" pitchFamily="34" charset="-122"/>
                <a:ea typeface="微软雅黑" panose="020B0503020204020204" pitchFamily="34" charset="-122"/>
              </a:rPr>
              <a:t>创建对象时系统</a:t>
            </a:r>
            <a:r>
              <a:rPr lang="zh-CN" altLang="en-US" dirty="0">
                <a:solidFill>
                  <a:srgbClr val="FF0000"/>
                </a:solidFill>
                <a:latin typeface="微软雅黑" panose="020B0503020204020204" pitchFamily="34" charset="-122"/>
                <a:ea typeface="微软雅黑" panose="020B0503020204020204" pitchFamily="34" charset="-122"/>
              </a:rPr>
              <a:t>自动调用</a:t>
            </a:r>
            <a:r>
              <a:rPr lang="zh-CN" altLang="zh-CN" dirty="0">
                <a:latin typeface="微软雅黑" panose="020B0503020204020204" pitchFamily="34" charset="-122"/>
                <a:ea typeface="微软雅黑" panose="020B0503020204020204" pitchFamily="34" charset="-122"/>
              </a:rPr>
              <a:t>，从而</a:t>
            </a:r>
            <a:r>
              <a:rPr lang="zh-CN" altLang="zh-CN" dirty="0">
                <a:solidFill>
                  <a:srgbClr val="FF0000"/>
                </a:solidFill>
                <a:latin typeface="微软雅黑" panose="020B0503020204020204" pitchFamily="34" charset="-122"/>
                <a:ea typeface="微软雅黑" panose="020B0503020204020204" pitchFamily="34" charset="-122"/>
              </a:rPr>
              <a:t>实现</a:t>
            </a:r>
            <a:r>
              <a:rPr lang="zh-CN" altLang="en-US" dirty="0">
                <a:solidFill>
                  <a:srgbClr val="FF0000"/>
                </a:solidFill>
                <a:latin typeface="微软雅黑" panose="020B0503020204020204" pitchFamily="34" charset="-122"/>
                <a:ea typeface="微软雅黑" panose="020B0503020204020204" pitchFamily="34" charset="-122"/>
              </a:rPr>
              <a:t>对象的初始化</a:t>
            </a:r>
            <a:r>
              <a:rPr lang="zh-CN" altLang="zh-CN"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eaLnBrk="1" hangingPunct="1">
              <a:lnSpc>
                <a:spcPct val="150000"/>
              </a:lnSpc>
              <a:buFont typeface="Arial" panose="020B0604020202090204" pitchFamily="34" charset="0"/>
              <a:buChar char="•"/>
            </a:pPr>
            <a:r>
              <a:rPr lang="zh-CN" altLang="en-US" dirty="0">
                <a:latin typeface="微软雅黑" panose="020B0503020204020204" pitchFamily="34" charset="-122"/>
                <a:ea typeface="微软雅黑" panose="020B0503020204020204" pitchFamily="34" charset="-122"/>
              </a:rPr>
              <a:t>每个类默认都有一个</a:t>
            </a:r>
            <a:r>
              <a:rPr lang="en-US" altLang="zh-CN" dirty="0">
                <a:latin typeface="微软雅黑" panose="020B0503020204020204" pitchFamily="34" charset="-122"/>
                <a:ea typeface="微软雅黑" panose="020B0503020204020204" pitchFamily="34" charset="-122"/>
              </a:rPr>
              <a:t>__init__()</a:t>
            </a:r>
            <a:r>
              <a:rPr lang="zh-CN" altLang="en-US" dirty="0">
                <a:latin typeface="微软雅黑" panose="020B0503020204020204" pitchFamily="34" charset="-122"/>
                <a:ea typeface="微软雅黑" panose="020B0503020204020204" pitchFamily="34" charset="-122"/>
              </a:rPr>
              <a:t>方法，可以在类中显式定义</a:t>
            </a:r>
            <a:r>
              <a:rPr lang="en-US" altLang="zh-CN" dirty="0">
                <a:latin typeface="微软雅黑" panose="020B0503020204020204" pitchFamily="34" charset="-122"/>
                <a:ea typeface="微软雅黑" panose="020B0503020204020204" pitchFamily="34" charset="-122"/>
              </a:rPr>
              <a:t>__init__()</a:t>
            </a:r>
            <a:r>
              <a:rPr lang="zh-CN" altLang="en-US" dirty="0">
                <a:latin typeface="微软雅黑" panose="020B0503020204020204" pitchFamily="34" charset="-122"/>
                <a:ea typeface="微软雅黑" panose="020B0503020204020204" pitchFamily="34" charset="-122"/>
              </a:rPr>
              <a:t>方法。</a:t>
            </a:r>
            <a:endParaRPr lang="en-US" altLang="zh-CN" dirty="0">
              <a:latin typeface="微软雅黑" panose="020B0503020204020204" pitchFamily="34" charset="-122"/>
              <a:ea typeface="微软雅黑" panose="020B0503020204020204" pitchFamily="34" charset="-122"/>
            </a:endParaRPr>
          </a:p>
          <a:p>
            <a:pPr eaLnBrk="1" hangingPunct="1">
              <a:lnSpc>
                <a:spcPct val="150000"/>
              </a:lnSpc>
              <a:buFont typeface="Arial" panose="020B0604020202090204" pitchFamily="34" charset="0"/>
              <a:buChar char="•"/>
            </a:pPr>
            <a:r>
              <a:rPr lang="en-US" altLang="zh-CN" dirty="0">
                <a:latin typeface="微软雅黑" panose="020B0503020204020204" pitchFamily="34" charset="-122"/>
                <a:ea typeface="微软雅黑" panose="020B0503020204020204" pitchFamily="34" charset="-122"/>
              </a:rPr>
              <a:t>__init__()</a:t>
            </a:r>
            <a:r>
              <a:rPr lang="zh-CN" altLang="en-US" dirty="0">
                <a:latin typeface="微软雅黑" panose="020B0503020204020204" pitchFamily="34" charset="-122"/>
                <a:ea typeface="微软雅黑" panose="020B0503020204020204" pitchFamily="34" charset="-122"/>
              </a:rPr>
              <a:t>方法可以分为</a:t>
            </a:r>
            <a:r>
              <a:rPr lang="zh-CN" altLang="en-US" dirty="0">
                <a:solidFill>
                  <a:srgbClr val="FF0000"/>
                </a:solidFill>
                <a:latin typeface="微软雅黑" panose="020B0503020204020204" pitchFamily="34" charset="-122"/>
                <a:ea typeface="微软雅黑" panose="020B0503020204020204" pitchFamily="34" charset="-122"/>
              </a:rPr>
              <a:t>无参构造方法</a:t>
            </a:r>
            <a:r>
              <a:rPr lang="zh-CN" altLang="en-US" dirty="0">
                <a:latin typeface="微软雅黑" panose="020B0503020204020204" pitchFamily="34" charset="-122"/>
                <a:ea typeface="微软雅黑" panose="020B0503020204020204" pitchFamily="34" charset="-122"/>
              </a:rPr>
              <a:t>和</a:t>
            </a:r>
            <a:r>
              <a:rPr lang="zh-CN" altLang="en-US" dirty="0">
                <a:solidFill>
                  <a:srgbClr val="FF0000"/>
                </a:solidFill>
                <a:latin typeface="微软雅黑" panose="020B0503020204020204" pitchFamily="34" charset="-122"/>
                <a:ea typeface="微软雅黑" panose="020B0503020204020204" pitchFamily="34" charset="-122"/>
              </a:rPr>
              <a:t>有参构造方法</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eaLnBrk="1" hangingPunct="1">
              <a:lnSpc>
                <a:spcPct val="150000"/>
              </a:lnSpc>
              <a:buFont typeface="Wingdings" panose="05000000000000000000" pitchFamily="2" charset="2"/>
              <a:buChar char="p"/>
            </a:pPr>
            <a:r>
              <a:rPr lang="zh-CN" altLang="en-US" dirty="0">
                <a:solidFill>
                  <a:schemeClr val="bg1">
                    <a:lumMod val="50000"/>
                  </a:schemeClr>
                </a:solidFill>
                <a:latin typeface="微软雅黑" panose="020B0503020204020204" pitchFamily="34" charset="-122"/>
                <a:ea typeface="微软雅黑" panose="020B0503020204020204" pitchFamily="34" charset="-122"/>
              </a:rPr>
              <a:t>当使用无参构造方法创建对象时，所有对象的属性都有相同的初始值。</a:t>
            </a:r>
          </a:p>
          <a:p>
            <a:pPr eaLnBrk="1" hangingPunct="1">
              <a:lnSpc>
                <a:spcPct val="150000"/>
              </a:lnSpc>
              <a:buFont typeface="Wingdings" panose="05000000000000000000" pitchFamily="2" charset="2"/>
              <a:buChar char="p"/>
            </a:pPr>
            <a:r>
              <a:rPr lang="zh-CN" altLang="en-US" dirty="0">
                <a:solidFill>
                  <a:schemeClr val="bg1">
                    <a:lumMod val="50000"/>
                  </a:schemeClr>
                </a:solidFill>
                <a:latin typeface="微软雅黑" panose="020B0503020204020204" pitchFamily="34" charset="-122"/>
                <a:ea typeface="微软雅黑" panose="020B0503020204020204" pitchFamily="34" charset="-122"/>
              </a:rPr>
              <a:t>当使用有参构造方法创建对象时，对象的属性可以有不同的初始值。</a:t>
            </a:r>
          </a:p>
        </p:txBody>
      </p:sp>
    </p:spTree>
    <p:extLst>
      <p:ext uri="{BB962C8B-B14F-4D97-AF65-F5344CB8AC3E}">
        <p14:creationId xmlns:p14="http://schemas.microsoft.com/office/powerpoint/2010/main" val="35921997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barn(inVertical)">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barn(inVertical)">
                                      <p:cBhvr>
                                        <p:cTn id="12" dur="500"/>
                                        <p:tgtEl>
                                          <p:spTgt spid="1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6">
                                            <p:txEl>
                                              <p:pRg st="2" end="2"/>
                                            </p:txEl>
                                          </p:spTgt>
                                        </p:tgtEl>
                                        <p:attrNameLst>
                                          <p:attrName>style.visibility</p:attrName>
                                        </p:attrNameLst>
                                      </p:cBhvr>
                                      <p:to>
                                        <p:strVal val="visible"/>
                                      </p:to>
                                    </p:set>
                                    <p:animEffect transition="in" filter="barn(inVertical)">
                                      <p:cBhvr>
                                        <p:cTn id="17" dur="500"/>
                                        <p:tgtEl>
                                          <p:spTgt spid="1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6">
                                            <p:txEl>
                                              <p:pRg st="3" end="3"/>
                                            </p:txEl>
                                          </p:spTgt>
                                        </p:tgtEl>
                                        <p:attrNameLst>
                                          <p:attrName>style.visibility</p:attrName>
                                        </p:attrNameLst>
                                      </p:cBhvr>
                                      <p:to>
                                        <p:strVal val="visible"/>
                                      </p:to>
                                    </p:set>
                                    <p:animEffect transition="in" filter="barn(inVertical)">
                                      <p:cBhvr>
                                        <p:cTn id="22" dur="500"/>
                                        <p:tgtEl>
                                          <p:spTgt spid="1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6">
                                            <p:txEl>
                                              <p:pRg st="4" end="4"/>
                                            </p:txEl>
                                          </p:spTgt>
                                        </p:tgtEl>
                                        <p:attrNameLst>
                                          <p:attrName>style.visibility</p:attrName>
                                        </p:attrNameLst>
                                      </p:cBhvr>
                                      <p:to>
                                        <p:strVal val="visible"/>
                                      </p:to>
                                    </p:set>
                                    <p:animEffect transition="in" filter="barn(inVertical)">
                                      <p:cBhvr>
                                        <p:cTn id="27" dur="500"/>
                                        <p:tgtEl>
                                          <p:spTgt spid="16">
                                            <p:txEl>
                                              <p:pRg st="4" end="4"/>
                                            </p:txEl>
                                          </p:spTgt>
                                        </p:tgtEl>
                                      </p:cBhvr>
                                    </p:animEffect>
                                  </p:childTnLst>
                                </p:cTn>
                              </p:par>
                            </p:childTnLst>
                          </p:cTn>
                        </p:par>
                        <p:par>
                          <p:cTn id="28" fill="hold">
                            <p:stCondLst>
                              <p:cond delay="500"/>
                            </p:stCondLst>
                            <p:childTnLst>
                              <p:par>
                                <p:cTn id="29" presetID="16" presetClass="entr" presetSubtype="21" fill="hold" grpId="0" nodeType="afterEffect">
                                  <p:stCondLst>
                                    <p:cond delay="0"/>
                                  </p:stCondLst>
                                  <p:childTnLst>
                                    <p:set>
                                      <p:cBhvr>
                                        <p:cTn id="30" dur="1" fill="hold">
                                          <p:stCondLst>
                                            <p:cond delay="0"/>
                                          </p:stCondLst>
                                        </p:cTn>
                                        <p:tgtEl>
                                          <p:spTgt spid="16">
                                            <p:txEl>
                                              <p:pRg st="5" end="5"/>
                                            </p:txEl>
                                          </p:spTgt>
                                        </p:tgtEl>
                                        <p:attrNameLst>
                                          <p:attrName>style.visibility</p:attrName>
                                        </p:attrNameLst>
                                      </p:cBhvr>
                                      <p:to>
                                        <p:strVal val="visible"/>
                                      </p:to>
                                    </p:set>
                                    <p:animEffect transition="in" filter="barn(inVertical)">
                                      <p:cBhvr>
                                        <p:cTn id="31" dur="500"/>
                                        <p:tgtEl>
                                          <p:spTgt spid="1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1662319" y="288187"/>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en-US" altLang="zh-CN" sz="3600" dirty="0">
                <a:solidFill>
                  <a:srgbClr val="1353A2"/>
                </a:solidFill>
                <a:latin typeface="微软雅黑" pitchFamily="34" charset="-122"/>
                <a:ea typeface="微软雅黑" pitchFamily="34" charset="-122"/>
                <a:cs typeface="+mn-cs"/>
              </a:rPr>
              <a:t>6.1.3 </a:t>
            </a:r>
            <a:r>
              <a:rPr lang="zh-CN" altLang="en-US" sz="3600" dirty="0">
                <a:solidFill>
                  <a:srgbClr val="1353A2"/>
                </a:solidFill>
                <a:latin typeface="微软雅黑" pitchFamily="34" charset="-122"/>
                <a:ea typeface="微软雅黑" pitchFamily="34" charset="-122"/>
                <a:cs typeface="+mn-cs"/>
              </a:rPr>
              <a:t>构造方法</a:t>
            </a:r>
            <a:endParaRPr lang="zh-CN" altLang="zh-CN" sz="3600" dirty="0">
              <a:solidFill>
                <a:srgbClr val="1353A2"/>
              </a:solidFill>
              <a:latin typeface="微软雅黑" pitchFamily="34" charset="-122"/>
              <a:ea typeface="微软雅黑" pitchFamily="34" charset="-122"/>
              <a:cs typeface="+mn-cs"/>
            </a:endParaRPr>
          </a:p>
        </p:txBody>
      </p:sp>
      <p:sp>
        <p:nvSpPr>
          <p:cNvPr id="8" name="TextBox 3">
            <a:extLst>
              <a:ext uri="{FF2B5EF4-FFF2-40B4-BE49-F238E27FC236}">
                <a16:creationId xmlns:a16="http://schemas.microsoft.com/office/drawing/2014/main" id="{89B1AACD-848D-304B-AADB-3B2C37F8475B}"/>
              </a:ext>
            </a:extLst>
          </p:cNvPr>
          <p:cNvSpPr txBox="1"/>
          <p:nvPr/>
        </p:nvSpPr>
        <p:spPr>
          <a:xfrm>
            <a:off x="1416098" y="2107415"/>
            <a:ext cx="492443" cy="3038185"/>
          </a:xfrm>
          <a:prstGeom prst="rect">
            <a:avLst/>
          </a:prstGeom>
          <a:noFill/>
        </p:spPr>
        <p:txBody>
          <a:bodyPr vert="eaVert" wrap="non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Python </a:t>
            </a:r>
            <a:r>
              <a:rPr lang="zh-CN" altLang="en-US" sz="2000" b="1" dirty="0">
                <a:solidFill>
                  <a:schemeClr val="bg1"/>
                </a:solidFill>
                <a:latin typeface="微软雅黑" panose="020B0503020204020204" pitchFamily="34" charset="-122"/>
                <a:ea typeface="微软雅黑" panose="020B0503020204020204" pitchFamily="34" charset="-122"/>
              </a:rPr>
              <a:t>语 言 的 优 点</a:t>
            </a:r>
          </a:p>
        </p:txBody>
      </p:sp>
      <p:sp>
        <p:nvSpPr>
          <p:cNvPr id="5" name="矩形 4"/>
          <p:cNvSpPr/>
          <p:nvPr/>
        </p:nvSpPr>
        <p:spPr>
          <a:xfrm>
            <a:off x="1081548" y="1424361"/>
            <a:ext cx="10035654" cy="3693319"/>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class Cat:</a:t>
            </a:r>
            <a:endParaRPr lang="zh-CN" altLang="zh-CN" kern="100" dirty="0">
              <a:latin typeface="Times New Roman"/>
              <a:ea typeface="宋体"/>
            </a:endParaRP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    """</a:t>
            </a:r>
            <a:r>
              <a:rPr lang="zh-CN" altLang="zh-CN" kern="0" dirty="0">
                <a:solidFill>
                  <a:srgbClr val="000000"/>
                </a:solidFill>
                <a:latin typeface="Times New Roman"/>
                <a:ea typeface="宋体"/>
                <a:cs typeface="宋体"/>
              </a:rPr>
              <a:t>定义一个猫的类，使用无参构造方法</a:t>
            </a:r>
            <a:r>
              <a:rPr lang="en-US" altLang="zh-CN" kern="0" dirty="0">
                <a:solidFill>
                  <a:srgbClr val="000000"/>
                </a:solidFill>
                <a:latin typeface="Times New Roman"/>
                <a:ea typeface="宋体"/>
                <a:cs typeface="宋体"/>
              </a:rPr>
              <a:t>"""</a:t>
            </a:r>
            <a:endParaRPr lang="zh-CN" altLang="zh-CN" kern="100" dirty="0">
              <a:latin typeface="Times New Roman"/>
              <a:ea typeface="宋体"/>
            </a:endParaRP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    </a:t>
            </a:r>
            <a:r>
              <a:rPr lang="en-US" altLang="zh-CN" kern="0" dirty="0" err="1">
                <a:solidFill>
                  <a:srgbClr val="000000"/>
                </a:solidFill>
                <a:latin typeface="Times New Roman"/>
                <a:ea typeface="宋体"/>
                <a:cs typeface="宋体"/>
              </a:rPr>
              <a:t>def</a:t>
            </a:r>
            <a:r>
              <a:rPr lang="en-US" altLang="zh-CN" kern="0" dirty="0">
                <a:solidFill>
                  <a:srgbClr val="000000"/>
                </a:solidFill>
                <a:latin typeface="Times New Roman"/>
                <a:ea typeface="宋体"/>
                <a:cs typeface="宋体"/>
              </a:rPr>
              <a:t> __</a:t>
            </a:r>
            <a:r>
              <a:rPr lang="en-US" altLang="zh-CN" kern="0" dirty="0" err="1">
                <a:solidFill>
                  <a:srgbClr val="000000"/>
                </a:solidFill>
                <a:latin typeface="Times New Roman"/>
                <a:ea typeface="宋体"/>
                <a:cs typeface="宋体"/>
              </a:rPr>
              <a:t>init</a:t>
            </a:r>
            <a:r>
              <a:rPr lang="en-US" altLang="zh-CN" kern="0" dirty="0">
                <a:solidFill>
                  <a:srgbClr val="000000"/>
                </a:solidFill>
                <a:latin typeface="Times New Roman"/>
                <a:ea typeface="宋体"/>
                <a:cs typeface="宋体"/>
              </a:rPr>
              <a:t>__(self):</a:t>
            </a:r>
            <a:endParaRPr lang="zh-CN" altLang="zh-CN" kern="100" dirty="0">
              <a:latin typeface="Times New Roman"/>
              <a:ea typeface="宋体"/>
            </a:endParaRP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        self.name = "</a:t>
            </a:r>
            <a:r>
              <a:rPr lang="zh-CN" altLang="zh-CN" kern="0" dirty="0">
                <a:solidFill>
                  <a:srgbClr val="000000"/>
                </a:solidFill>
                <a:latin typeface="Times New Roman"/>
                <a:ea typeface="宋体"/>
                <a:cs typeface="宋体"/>
              </a:rPr>
              <a:t>小灰</a:t>
            </a:r>
            <a:r>
              <a:rPr lang="en-US" altLang="zh-CN" kern="0" dirty="0">
                <a:solidFill>
                  <a:srgbClr val="000000"/>
                </a:solidFill>
                <a:latin typeface="Times New Roman"/>
                <a:ea typeface="宋体"/>
                <a:cs typeface="宋体"/>
              </a:rPr>
              <a:t>"</a:t>
            </a:r>
            <a:endParaRPr lang="zh-CN" altLang="zh-CN" kern="100" dirty="0">
              <a:latin typeface="Times New Roman"/>
              <a:ea typeface="宋体"/>
            </a:endParaRP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        </a:t>
            </a:r>
            <a:r>
              <a:rPr lang="en-US" altLang="zh-CN" kern="0" dirty="0" err="1">
                <a:solidFill>
                  <a:srgbClr val="000000"/>
                </a:solidFill>
                <a:latin typeface="Times New Roman"/>
                <a:ea typeface="宋体"/>
                <a:cs typeface="宋体"/>
              </a:rPr>
              <a:t>self.age</a:t>
            </a:r>
            <a:r>
              <a:rPr lang="en-US" altLang="zh-CN" kern="0" dirty="0">
                <a:solidFill>
                  <a:srgbClr val="000000"/>
                </a:solidFill>
                <a:latin typeface="Times New Roman"/>
                <a:ea typeface="宋体"/>
                <a:cs typeface="宋体"/>
              </a:rPr>
              <a:t> = 0</a:t>
            </a:r>
            <a:endParaRPr lang="zh-CN" altLang="zh-CN" kern="100" dirty="0">
              <a:latin typeface="Times New Roman"/>
              <a:ea typeface="宋体"/>
            </a:endParaRP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 </a:t>
            </a:r>
            <a:endParaRPr lang="zh-CN" altLang="zh-CN" kern="100" dirty="0">
              <a:latin typeface="Times New Roman"/>
              <a:ea typeface="宋体"/>
            </a:endParaRP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    </a:t>
            </a:r>
            <a:r>
              <a:rPr lang="en-US" altLang="zh-CN" kern="0" dirty="0" err="1">
                <a:solidFill>
                  <a:srgbClr val="000000"/>
                </a:solidFill>
                <a:latin typeface="Times New Roman"/>
                <a:ea typeface="宋体"/>
                <a:cs typeface="宋体"/>
              </a:rPr>
              <a:t>def</a:t>
            </a:r>
            <a:r>
              <a:rPr lang="en-US" altLang="zh-CN" kern="0" dirty="0">
                <a:solidFill>
                  <a:srgbClr val="000000"/>
                </a:solidFill>
                <a:latin typeface="Times New Roman"/>
                <a:ea typeface="宋体"/>
                <a:cs typeface="宋体"/>
              </a:rPr>
              <a:t> info(self):</a:t>
            </a:r>
            <a:endParaRPr lang="zh-CN" altLang="zh-CN" kern="100" dirty="0">
              <a:latin typeface="Times New Roman"/>
              <a:ea typeface="宋体"/>
            </a:endParaRP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        """</a:t>
            </a:r>
            <a:r>
              <a:rPr lang="zh-CN" altLang="zh-CN" kern="0" dirty="0">
                <a:solidFill>
                  <a:srgbClr val="000000"/>
                </a:solidFill>
                <a:latin typeface="Times New Roman"/>
                <a:ea typeface="宋体"/>
                <a:cs typeface="宋体"/>
              </a:rPr>
              <a:t>显示猫的信息</a:t>
            </a:r>
            <a:r>
              <a:rPr lang="en-US" altLang="zh-CN" kern="0" dirty="0">
                <a:solidFill>
                  <a:srgbClr val="000000"/>
                </a:solidFill>
                <a:latin typeface="Times New Roman"/>
                <a:ea typeface="宋体"/>
                <a:cs typeface="宋体"/>
              </a:rPr>
              <a:t>"""</a:t>
            </a:r>
            <a:endParaRPr lang="zh-CN" altLang="zh-CN" kern="100" dirty="0">
              <a:latin typeface="Times New Roman"/>
              <a:ea typeface="宋体"/>
            </a:endParaRP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        return </a:t>
            </a:r>
            <a:r>
              <a:rPr lang="en-US" altLang="zh-CN" kern="0" dirty="0" err="1">
                <a:solidFill>
                  <a:srgbClr val="000000"/>
                </a:solidFill>
                <a:latin typeface="Times New Roman"/>
                <a:ea typeface="宋体"/>
                <a:cs typeface="宋体"/>
              </a:rPr>
              <a:t>f"Name</a:t>
            </a:r>
            <a:r>
              <a:rPr lang="en-US" altLang="zh-CN" kern="0" dirty="0">
                <a:solidFill>
                  <a:srgbClr val="000000"/>
                </a:solidFill>
                <a:latin typeface="Times New Roman"/>
                <a:ea typeface="宋体"/>
                <a:cs typeface="宋体"/>
              </a:rPr>
              <a:t>: {self.name}, Age: {</a:t>
            </a:r>
            <a:r>
              <a:rPr lang="en-US" altLang="zh-CN" kern="0" dirty="0" err="1">
                <a:solidFill>
                  <a:srgbClr val="000000"/>
                </a:solidFill>
                <a:latin typeface="Times New Roman"/>
                <a:ea typeface="宋体"/>
                <a:cs typeface="宋体"/>
              </a:rPr>
              <a:t>self.age</a:t>
            </a:r>
            <a:r>
              <a:rPr lang="en-US" altLang="zh-CN" kern="0" dirty="0">
                <a:solidFill>
                  <a:srgbClr val="000000"/>
                </a:solidFill>
                <a:latin typeface="Times New Roman"/>
                <a:ea typeface="宋体"/>
                <a:cs typeface="宋体"/>
              </a:rPr>
              <a:t>}"</a:t>
            </a:r>
            <a:endParaRPr lang="zh-CN" altLang="zh-CN" kern="100" dirty="0">
              <a:latin typeface="Times New Roman"/>
              <a:ea typeface="宋体"/>
            </a:endParaRP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 </a:t>
            </a:r>
            <a:endParaRPr lang="zh-CN" altLang="zh-CN" kern="100" dirty="0">
              <a:latin typeface="Times New Roman"/>
              <a:ea typeface="宋体"/>
            </a:endParaRP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 </a:t>
            </a:r>
            <a:r>
              <a:rPr lang="zh-CN" altLang="zh-CN" kern="0" dirty="0">
                <a:solidFill>
                  <a:srgbClr val="000000"/>
                </a:solidFill>
                <a:latin typeface="Times New Roman"/>
                <a:ea typeface="宋体"/>
                <a:cs typeface="宋体"/>
              </a:rPr>
              <a:t>创建一个使用无参构造方法的猫的对象</a:t>
            </a:r>
            <a:endParaRPr lang="zh-CN" altLang="zh-CN" kern="100" dirty="0">
              <a:latin typeface="Times New Roman"/>
              <a:ea typeface="宋体"/>
            </a:endParaRP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cat1 = Cat()</a:t>
            </a:r>
            <a:endParaRPr lang="zh-CN" altLang="zh-CN" kern="100" dirty="0">
              <a:latin typeface="Times New Roman"/>
              <a:ea typeface="宋体"/>
            </a:endParaRP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print(cat1.info())  # </a:t>
            </a:r>
            <a:r>
              <a:rPr lang="zh-CN" altLang="zh-CN" kern="0" dirty="0">
                <a:solidFill>
                  <a:srgbClr val="000000"/>
                </a:solidFill>
                <a:latin typeface="Times New Roman"/>
                <a:ea typeface="宋体"/>
                <a:cs typeface="宋体"/>
              </a:rPr>
              <a:t>输出</a:t>
            </a:r>
            <a:r>
              <a:rPr lang="en-US" altLang="zh-CN" kern="0" dirty="0">
                <a:solidFill>
                  <a:srgbClr val="000000"/>
                </a:solidFill>
                <a:latin typeface="Times New Roman"/>
                <a:ea typeface="宋体"/>
                <a:cs typeface="宋体"/>
              </a:rPr>
              <a:t>: Name: Unnamed, Age: 0</a:t>
            </a:r>
            <a:endParaRPr lang="zh-CN" altLang="zh-CN" kern="100" dirty="0">
              <a:effectLst/>
              <a:latin typeface="Times New Roman"/>
              <a:ea typeface="宋体"/>
            </a:endParaRPr>
          </a:p>
        </p:txBody>
      </p:sp>
      <p:sp>
        <p:nvSpPr>
          <p:cNvPr id="6" name="矩形 5"/>
          <p:cNvSpPr/>
          <p:nvPr/>
        </p:nvSpPr>
        <p:spPr>
          <a:xfrm>
            <a:off x="8333058" y="1396441"/>
            <a:ext cx="2784144" cy="489175"/>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示例：无参构造方法</a:t>
            </a:r>
          </a:p>
        </p:txBody>
      </p:sp>
    </p:spTree>
    <p:extLst>
      <p:ext uri="{BB962C8B-B14F-4D97-AF65-F5344CB8AC3E}">
        <p14:creationId xmlns:p14="http://schemas.microsoft.com/office/powerpoint/2010/main" val="32258702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1662319" y="288187"/>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en-US" altLang="zh-CN" sz="3600" dirty="0">
                <a:solidFill>
                  <a:srgbClr val="1353A2"/>
                </a:solidFill>
                <a:latin typeface="微软雅黑" pitchFamily="34" charset="-122"/>
                <a:ea typeface="微软雅黑" pitchFamily="34" charset="-122"/>
                <a:cs typeface="+mn-cs"/>
              </a:rPr>
              <a:t>6.1.3 </a:t>
            </a:r>
            <a:r>
              <a:rPr lang="zh-CN" altLang="en-US" sz="3600" dirty="0">
                <a:solidFill>
                  <a:srgbClr val="1353A2"/>
                </a:solidFill>
                <a:latin typeface="微软雅黑" pitchFamily="34" charset="-122"/>
                <a:ea typeface="微软雅黑" pitchFamily="34" charset="-122"/>
                <a:cs typeface="+mn-cs"/>
              </a:rPr>
              <a:t>构造方法</a:t>
            </a:r>
            <a:endParaRPr lang="zh-CN" altLang="zh-CN" sz="3600" dirty="0">
              <a:solidFill>
                <a:srgbClr val="1353A2"/>
              </a:solidFill>
              <a:latin typeface="微软雅黑" pitchFamily="34" charset="-122"/>
              <a:ea typeface="微软雅黑" pitchFamily="34" charset="-122"/>
              <a:cs typeface="+mn-cs"/>
            </a:endParaRPr>
          </a:p>
        </p:txBody>
      </p:sp>
      <p:sp>
        <p:nvSpPr>
          <p:cNvPr id="8" name="TextBox 3">
            <a:extLst>
              <a:ext uri="{FF2B5EF4-FFF2-40B4-BE49-F238E27FC236}">
                <a16:creationId xmlns:a16="http://schemas.microsoft.com/office/drawing/2014/main" id="{89B1AACD-848D-304B-AADB-3B2C37F8475B}"/>
              </a:ext>
            </a:extLst>
          </p:cNvPr>
          <p:cNvSpPr txBox="1"/>
          <p:nvPr/>
        </p:nvSpPr>
        <p:spPr>
          <a:xfrm>
            <a:off x="1416098" y="2107415"/>
            <a:ext cx="492443" cy="3038185"/>
          </a:xfrm>
          <a:prstGeom prst="rect">
            <a:avLst/>
          </a:prstGeom>
          <a:noFill/>
        </p:spPr>
        <p:txBody>
          <a:bodyPr vert="eaVert" wrap="non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Python </a:t>
            </a:r>
            <a:r>
              <a:rPr lang="zh-CN" altLang="en-US" sz="2000" b="1" dirty="0">
                <a:solidFill>
                  <a:schemeClr val="bg1"/>
                </a:solidFill>
                <a:latin typeface="微软雅黑" panose="020B0503020204020204" pitchFamily="34" charset="-122"/>
                <a:ea typeface="微软雅黑" panose="020B0503020204020204" pitchFamily="34" charset="-122"/>
              </a:rPr>
              <a:t>语 言 的 优 点</a:t>
            </a:r>
          </a:p>
        </p:txBody>
      </p:sp>
      <p:sp>
        <p:nvSpPr>
          <p:cNvPr id="5" name="矩形 4"/>
          <p:cNvSpPr/>
          <p:nvPr/>
        </p:nvSpPr>
        <p:spPr>
          <a:xfrm>
            <a:off x="1268361" y="1452281"/>
            <a:ext cx="10345883" cy="3693319"/>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class Cat:</a:t>
            </a: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    """</a:t>
            </a:r>
            <a:r>
              <a:rPr lang="zh-CN" altLang="en-US" kern="0" dirty="0">
                <a:solidFill>
                  <a:srgbClr val="000000"/>
                </a:solidFill>
                <a:latin typeface="Times New Roman"/>
                <a:ea typeface="宋体"/>
                <a:cs typeface="宋体"/>
              </a:rPr>
              <a:t>定义一个猫的类，使用有参构造方法</a:t>
            </a:r>
            <a:r>
              <a:rPr lang="en-US" altLang="zh-CN" kern="0" dirty="0">
                <a:solidFill>
                  <a:srgbClr val="000000"/>
                </a:solidFill>
                <a:latin typeface="Times New Roman"/>
                <a:ea typeface="宋体"/>
                <a:cs typeface="宋体"/>
              </a:rPr>
              <a:t>"""</a:t>
            </a: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    </a:t>
            </a:r>
            <a:r>
              <a:rPr lang="en-US" altLang="zh-CN" kern="0" dirty="0" err="1">
                <a:solidFill>
                  <a:srgbClr val="000000"/>
                </a:solidFill>
                <a:latin typeface="Times New Roman"/>
                <a:ea typeface="宋体"/>
                <a:cs typeface="宋体"/>
              </a:rPr>
              <a:t>def</a:t>
            </a:r>
            <a:r>
              <a:rPr lang="en-US" altLang="zh-CN" kern="0" dirty="0">
                <a:solidFill>
                  <a:srgbClr val="000000"/>
                </a:solidFill>
                <a:latin typeface="Times New Roman"/>
                <a:ea typeface="宋体"/>
                <a:cs typeface="宋体"/>
              </a:rPr>
              <a:t> __</a:t>
            </a:r>
            <a:r>
              <a:rPr lang="en-US" altLang="zh-CN" kern="0" dirty="0" err="1">
                <a:solidFill>
                  <a:srgbClr val="000000"/>
                </a:solidFill>
                <a:latin typeface="Times New Roman"/>
                <a:ea typeface="宋体"/>
                <a:cs typeface="宋体"/>
              </a:rPr>
              <a:t>init</a:t>
            </a:r>
            <a:r>
              <a:rPr lang="en-US" altLang="zh-CN" kern="0" dirty="0">
                <a:solidFill>
                  <a:srgbClr val="000000"/>
                </a:solidFill>
                <a:latin typeface="Times New Roman"/>
                <a:ea typeface="宋体"/>
                <a:cs typeface="宋体"/>
              </a:rPr>
              <a:t>__(self, name, age):</a:t>
            </a: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        self.name = name</a:t>
            </a: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        </a:t>
            </a:r>
            <a:r>
              <a:rPr lang="en-US" altLang="zh-CN" kern="0" dirty="0" err="1">
                <a:solidFill>
                  <a:srgbClr val="000000"/>
                </a:solidFill>
                <a:latin typeface="Times New Roman"/>
                <a:ea typeface="宋体"/>
                <a:cs typeface="宋体"/>
              </a:rPr>
              <a:t>self.age</a:t>
            </a:r>
            <a:r>
              <a:rPr lang="en-US" altLang="zh-CN" kern="0" dirty="0">
                <a:solidFill>
                  <a:srgbClr val="000000"/>
                </a:solidFill>
                <a:latin typeface="Times New Roman"/>
                <a:ea typeface="宋体"/>
                <a:cs typeface="宋体"/>
              </a:rPr>
              <a:t> = age</a:t>
            </a: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en-US" altLang="zh-CN" kern="0" dirty="0">
              <a:solidFill>
                <a:srgbClr val="000000"/>
              </a:solidFill>
              <a:latin typeface="Times New Roman"/>
              <a:ea typeface="宋体"/>
              <a:cs typeface="宋体"/>
            </a:endParaRP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    </a:t>
            </a:r>
            <a:r>
              <a:rPr lang="en-US" altLang="zh-CN" kern="0" dirty="0" err="1">
                <a:solidFill>
                  <a:srgbClr val="000000"/>
                </a:solidFill>
                <a:latin typeface="Times New Roman"/>
                <a:ea typeface="宋体"/>
                <a:cs typeface="宋体"/>
              </a:rPr>
              <a:t>def</a:t>
            </a:r>
            <a:r>
              <a:rPr lang="en-US" altLang="zh-CN" kern="0" dirty="0">
                <a:solidFill>
                  <a:srgbClr val="000000"/>
                </a:solidFill>
                <a:latin typeface="Times New Roman"/>
                <a:ea typeface="宋体"/>
                <a:cs typeface="宋体"/>
              </a:rPr>
              <a:t> info(self):</a:t>
            </a: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        """</a:t>
            </a:r>
            <a:r>
              <a:rPr lang="zh-CN" altLang="en-US" kern="0" dirty="0">
                <a:solidFill>
                  <a:srgbClr val="000000"/>
                </a:solidFill>
                <a:latin typeface="Times New Roman"/>
                <a:ea typeface="宋体"/>
                <a:cs typeface="宋体"/>
              </a:rPr>
              <a:t>显示猫的信息</a:t>
            </a:r>
            <a:r>
              <a:rPr lang="en-US" altLang="zh-CN" kern="0" dirty="0">
                <a:solidFill>
                  <a:srgbClr val="000000"/>
                </a:solidFill>
                <a:latin typeface="Times New Roman"/>
                <a:ea typeface="宋体"/>
                <a:cs typeface="宋体"/>
              </a:rPr>
              <a:t>"""</a:t>
            </a: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        return </a:t>
            </a:r>
            <a:r>
              <a:rPr lang="en-US" altLang="zh-CN" kern="0" dirty="0" err="1">
                <a:solidFill>
                  <a:srgbClr val="000000"/>
                </a:solidFill>
                <a:latin typeface="Times New Roman"/>
                <a:ea typeface="宋体"/>
                <a:cs typeface="宋体"/>
              </a:rPr>
              <a:t>f"Name</a:t>
            </a:r>
            <a:r>
              <a:rPr lang="en-US" altLang="zh-CN" kern="0" dirty="0">
                <a:solidFill>
                  <a:srgbClr val="000000"/>
                </a:solidFill>
                <a:latin typeface="Times New Roman"/>
                <a:ea typeface="宋体"/>
                <a:cs typeface="宋体"/>
              </a:rPr>
              <a:t>: {self.name}, Age: {</a:t>
            </a:r>
            <a:r>
              <a:rPr lang="en-US" altLang="zh-CN" kern="0" dirty="0" err="1">
                <a:solidFill>
                  <a:srgbClr val="000000"/>
                </a:solidFill>
                <a:latin typeface="Times New Roman"/>
                <a:ea typeface="宋体"/>
                <a:cs typeface="宋体"/>
              </a:rPr>
              <a:t>self.age</a:t>
            </a:r>
            <a:r>
              <a:rPr lang="en-US" altLang="zh-CN" kern="0" dirty="0">
                <a:solidFill>
                  <a:srgbClr val="000000"/>
                </a:solidFill>
                <a:latin typeface="Times New Roman"/>
                <a:ea typeface="宋体"/>
                <a:cs typeface="宋体"/>
              </a:rPr>
              <a:t>}"</a:t>
            </a: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en-US" altLang="zh-CN" kern="0" dirty="0">
              <a:solidFill>
                <a:srgbClr val="000000"/>
              </a:solidFill>
              <a:latin typeface="Times New Roman"/>
              <a:ea typeface="宋体"/>
              <a:cs typeface="宋体"/>
            </a:endParaRP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 </a:t>
            </a:r>
            <a:r>
              <a:rPr lang="zh-CN" altLang="en-US" kern="0" dirty="0">
                <a:solidFill>
                  <a:srgbClr val="000000"/>
                </a:solidFill>
                <a:latin typeface="Times New Roman"/>
                <a:ea typeface="宋体"/>
                <a:cs typeface="宋体"/>
              </a:rPr>
              <a:t>创建一个使用有参构造方法的猫的对象</a:t>
            </a: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cat2 = Cat("</a:t>
            </a:r>
            <a:r>
              <a:rPr lang="zh-CN" altLang="en-US" kern="0" dirty="0">
                <a:solidFill>
                  <a:srgbClr val="000000"/>
                </a:solidFill>
                <a:latin typeface="Times New Roman"/>
                <a:ea typeface="宋体"/>
                <a:cs typeface="宋体"/>
              </a:rPr>
              <a:t>小灰</a:t>
            </a:r>
            <a:r>
              <a:rPr lang="en-US" altLang="zh-CN" kern="0" dirty="0">
                <a:solidFill>
                  <a:srgbClr val="000000"/>
                </a:solidFill>
                <a:latin typeface="Times New Roman"/>
                <a:ea typeface="宋体"/>
                <a:cs typeface="宋体"/>
              </a:rPr>
              <a:t>", 3)</a:t>
            </a:r>
          </a:p>
          <a:p>
            <a:pPr marL="266700">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kern="0" dirty="0">
                <a:solidFill>
                  <a:srgbClr val="000000"/>
                </a:solidFill>
                <a:latin typeface="Times New Roman"/>
                <a:ea typeface="宋体"/>
                <a:cs typeface="宋体"/>
              </a:rPr>
              <a:t>print(cat2.info())  # </a:t>
            </a:r>
            <a:r>
              <a:rPr lang="zh-CN" altLang="en-US" kern="0" dirty="0">
                <a:solidFill>
                  <a:srgbClr val="000000"/>
                </a:solidFill>
                <a:latin typeface="Times New Roman"/>
                <a:ea typeface="宋体"/>
                <a:cs typeface="宋体"/>
              </a:rPr>
              <a:t>输出</a:t>
            </a:r>
            <a:r>
              <a:rPr lang="en-US" altLang="zh-CN" kern="0" dirty="0">
                <a:solidFill>
                  <a:srgbClr val="000000"/>
                </a:solidFill>
                <a:latin typeface="Times New Roman"/>
                <a:ea typeface="宋体"/>
                <a:cs typeface="宋体"/>
              </a:rPr>
              <a:t>: Name: </a:t>
            </a:r>
            <a:r>
              <a:rPr lang="zh-CN" altLang="en-US" kern="0" dirty="0">
                <a:solidFill>
                  <a:srgbClr val="000000"/>
                </a:solidFill>
                <a:latin typeface="Times New Roman"/>
                <a:ea typeface="宋体"/>
                <a:cs typeface="宋体"/>
              </a:rPr>
              <a:t>小灰</a:t>
            </a:r>
            <a:r>
              <a:rPr lang="en-US" altLang="zh-CN" kern="0" dirty="0">
                <a:solidFill>
                  <a:srgbClr val="000000"/>
                </a:solidFill>
                <a:latin typeface="Times New Roman"/>
                <a:ea typeface="宋体"/>
                <a:cs typeface="宋体"/>
              </a:rPr>
              <a:t>, Age: 3</a:t>
            </a:r>
          </a:p>
        </p:txBody>
      </p:sp>
      <p:sp>
        <p:nvSpPr>
          <p:cNvPr id="6" name="矩形 5"/>
          <p:cNvSpPr/>
          <p:nvPr/>
        </p:nvSpPr>
        <p:spPr>
          <a:xfrm>
            <a:off x="8830100" y="1467812"/>
            <a:ext cx="2784144" cy="489175"/>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示例：有参构造方法</a:t>
            </a:r>
          </a:p>
        </p:txBody>
      </p:sp>
    </p:spTree>
    <p:extLst>
      <p:ext uri="{BB962C8B-B14F-4D97-AF65-F5344CB8AC3E}">
        <p14:creationId xmlns:p14="http://schemas.microsoft.com/office/powerpoint/2010/main" val="24469802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1662319" y="288187"/>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en-US" altLang="zh-CN" sz="3600" dirty="0">
                <a:solidFill>
                  <a:srgbClr val="1353A2"/>
                </a:solidFill>
                <a:latin typeface="微软雅黑" pitchFamily="34" charset="-122"/>
                <a:ea typeface="微软雅黑" pitchFamily="34" charset="-122"/>
                <a:cs typeface="+mn-cs"/>
              </a:rPr>
              <a:t>6.1.4 </a:t>
            </a:r>
            <a:r>
              <a:rPr lang="zh-CN" altLang="en-US" sz="3600" dirty="0">
                <a:solidFill>
                  <a:srgbClr val="1353A2"/>
                </a:solidFill>
                <a:latin typeface="微软雅黑" pitchFamily="34" charset="-122"/>
                <a:ea typeface="微软雅黑" pitchFamily="34" charset="-122"/>
                <a:cs typeface="+mn-cs"/>
              </a:rPr>
              <a:t>对象的成员</a:t>
            </a:r>
            <a:endParaRPr lang="zh-CN" altLang="zh-CN" sz="3600" dirty="0">
              <a:solidFill>
                <a:srgbClr val="1353A2"/>
              </a:solidFill>
              <a:latin typeface="微软雅黑" pitchFamily="34" charset="-122"/>
              <a:ea typeface="微软雅黑" pitchFamily="34" charset="-122"/>
              <a:cs typeface="+mn-cs"/>
            </a:endParaRPr>
          </a:p>
        </p:txBody>
      </p:sp>
      <p:sp>
        <p:nvSpPr>
          <p:cNvPr id="8" name="TextBox 3">
            <a:extLst>
              <a:ext uri="{FF2B5EF4-FFF2-40B4-BE49-F238E27FC236}">
                <a16:creationId xmlns:a16="http://schemas.microsoft.com/office/drawing/2014/main" id="{89B1AACD-848D-304B-AADB-3B2C37F8475B}"/>
              </a:ext>
            </a:extLst>
          </p:cNvPr>
          <p:cNvSpPr txBox="1"/>
          <p:nvPr/>
        </p:nvSpPr>
        <p:spPr>
          <a:xfrm>
            <a:off x="1416098" y="2107415"/>
            <a:ext cx="492443" cy="3038185"/>
          </a:xfrm>
          <a:prstGeom prst="rect">
            <a:avLst/>
          </a:prstGeom>
          <a:noFill/>
        </p:spPr>
        <p:txBody>
          <a:bodyPr vert="eaVert" wrap="non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Python </a:t>
            </a:r>
            <a:r>
              <a:rPr lang="zh-CN" altLang="en-US" sz="2000" b="1" dirty="0">
                <a:solidFill>
                  <a:schemeClr val="bg1"/>
                </a:solidFill>
                <a:latin typeface="微软雅黑" panose="020B0503020204020204" pitchFamily="34" charset="-122"/>
                <a:ea typeface="微软雅黑" panose="020B0503020204020204" pitchFamily="34" charset="-122"/>
              </a:rPr>
              <a:t>语 言 的 优 点</a:t>
            </a:r>
          </a:p>
        </p:txBody>
      </p:sp>
      <p:sp>
        <p:nvSpPr>
          <p:cNvPr id="7" name="TextBox 3"/>
          <p:cNvSpPr txBox="1">
            <a:spLocks noChangeArrowheads="1"/>
          </p:cNvSpPr>
          <p:nvPr/>
        </p:nvSpPr>
        <p:spPr bwMode="auto">
          <a:xfrm>
            <a:off x="1105932" y="1898919"/>
            <a:ext cx="9775979" cy="12003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indent="457200" defTabSz="720725">
              <a:lnSpc>
                <a:spcPct val="150000"/>
              </a:lnSpc>
              <a:defRPr sz="2400">
                <a:solidFill>
                  <a:srgbClr val="1353A2"/>
                </a:solidFill>
                <a:latin typeface="微软雅黑" panose="020B0503020204020204" pitchFamily="34" charset="-122"/>
                <a:ea typeface="微软雅黑" panose="020B0503020204020204" pitchFamily="34" charset="-122"/>
              </a:defRPr>
            </a:lvl1pPr>
          </a:lstStyle>
          <a:p>
            <a:r>
              <a:rPr lang="en-US" altLang="zh-CN" b="1" dirty="0">
                <a:solidFill>
                  <a:schemeClr val="bg1">
                    <a:lumMod val="50000"/>
                  </a:schemeClr>
                </a:solidFill>
              </a:rPr>
              <a:t>1 </a:t>
            </a:r>
            <a:r>
              <a:rPr lang="zh-CN" altLang="en-US" b="1" dirty="0">
                <a:solidFill>
                  <a:schemeClr val="bg1">
                    <a:lumMod val="50000"/>
                  </a:schemeClr>
                </a:solidFill>
              </a:rPr>
              <a:t>属性</a:t>
            </a:r>
            <a:endParaRPr lang="en-US" altLang="zh-CN" b="1" dirty="0">
              <a:solidFill>
                <a:schemeClr val="bg1">
                  <a:lumMod val="50000"/>
                </a:schemeClr>
              </a:solidFill>
            </a:endParaRPr>
          </a:p>
          <a:p>
            <a:r>
              <a:rPr lang="zh-CN" altLang="en-US" dirty="0">
                <a:solidFill>
                  <a:schemeClr val="bg1">
                    <a:lumMod val="50000"/>
                  </a:schemeClr>
                </a:solidFill>
              </a:rPr>
              <a:t>属性按声明的方式可以分为两类：</a:t>
            </a:r>
            <a:r>
              <a:rPr lang="zh-CN" altLang="en-US" dirty="0">
                <a:solidFill>
                  <a:srgbClr val="FF0000"/>
                </a:solidFill>
              </a:rPr>
              <a:t>类属性</a:t>
            </a:r>
            <a:r>
              <a:rPr lang="zh-CN" altLang="en-US" dirty="0">
                <a:solidFill>
                  <a:schemeClr val="bg1">
                    <a:lumMod val="50000"/>
                  </a:schemeClr>
                </a:solidFill>
              </a:rPr>
              <a:t>和</a:t>
            </a:r>
            <a:r>
              <a:rPr lang="zh-CN" altLang="en-US" dirty="0">
                <a:solidFill>
                  <a:srgbClr val="FF0000"/>
                </a:solidFill>
              </a:rPr>
              <a:t>实例属性</a:t>
            </a:r>
            <a:r>
              <a:rPr lang="zh-CN" altLang="en-US" dirty="0">
                <a:solidFill>
                  <a:schemeClr val="bg1">
                    <a:lumMod val="50000"/>
                  </a:schemeClr>
                </a:solidFill>
              </a:rPr>
              <a:t>。</a:t>
            </a:r>
            <a:endParaRPr lang="zh-CN" altLang="zh-CN" dirty="0"/>
          </a:p>
        </p:txBody>
      </p:sp>
    </p:spTree>
    <p:extLst>
      <p:ext uri="{BB962C8B-B14F-4D97-AF65-F5344CB8AC3E}">
        <p14:creationId xmlns:p14="http://schemas.microsoft.com/office/powerpoint/2010/main" val="14238200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1662319" y="288187"/>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en-US" altLang="zh-CN" sz="3600" dirty="0">
                <a:solidFill>
                  <a:srgbClr val="1353A2"/>
                </a:solidFill>
                <a:latin typeface="微软雅黑" pitchFamily="34" charset="-122"/>
                <a:ea typeface="微软雅黑" pitchFamily="34" charset="-122"/>
                <a:cs typeface="+mn-cs"/>
              </a:rPr>
              <a:t>6.1.4 </a:t>
            </a:r>
            <a:r>
              <a:rPr lang="zh-CN" altLang="en-US" sz="3600" dirty="0">
                <a:solidFill>
                  <a:srgbClr val="1353A2"/>
                </a:solidFill>
                <a:latin typeface="微软雅黑" pitchFamily="34" charset="-122"/>
                <a:ea typeface="微软雅黑" pitchFamily="34" charset="-122"/>
                <a:cs typeface="+mn-cs"/>
              </a:rPr>
              <a:t>对象的成员</a:t>
            </a:r>
            <a:endParaRPr lang="zh-CN" altLang="zh-CN" sz="3600" dirty="0">
              <a:solidFill>
                <a:srgbClr val="1353A2"/>
              </a:solidFill>
              <a:latin typeface="微软雅黑" pitchFamily="34" charset="-122"/>
              <a:ea typeface="微软雅黑" pitchFamily="34" charset="-122"/>
              <a:cs typeface="+mn-cs"/>
            </a:endParaRPr>
          </a:p>
        </p:txBody>
      </p:sp>
      <p:sp>
        <p:nvSpPr>
          <p:cNvPr id="8" name="TextBox 3">
            <a:extLst>
              <a:ext uri="{FF2B5EF4-FFF2-40B4-BE49-F238E27FC236}">
                <a16:creationId xmlns:a16="http://schemas.microsoft.com/office/drawing/2014/main" id="{89B1AACD-848D-304B-AADB-3B2C37F8475B}"/>
              </a:ext>
            </a:extLst>
          </p:cNvPr>
          <p:cNvSpPr txBox="1"/>
          <p:nvPr/>
        </p:nvSpPr>
        <p:spPr>
          <a:xfrm>
            <a:off x="1416098" y="2107415"/>
            <a:ext cx="492443" cy="3038185"/>
          </a:xfrm>
          <a:prstGeom prst="rect">
            <a:avLst/>
          </a:prstGeom>
          <a:noFill/>
        </p:spPr>
        <p:txBody>
          <a:bodyPr vert="eaVert" wrap="non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Python </a:t>
            </a:r>
            <a:r>
              <a:rPr lang="zh-CN" altLang="en-US" sz="2000" b="1" dirty="0">
                <a:solidFill>
                  <a:schemeClr val="bg1"/>
                </a:solidFill>
                <a:latin typeface="微软雅黑" panose="020B0503020204020204" pitchFamily="34" charset="-122"/>
                <a:ea typeface="微软雅黑" panose="020B0503020204020204" pitchFamily="34" charset="-122"/>
              </a:rPr>
              <a:t>语 言 的 优 点</a:t>
            </a:r>
          </a:p>
        </p:txBody>
      </p:sp>
      <p:sp>
        <p:nvSpPr>
          <p:cNvPr id="9" name="TextBox 3"/>
          <p:cNvSpPr txBox="1">
            <a:spLocks noChangeArrowheads="1"/>
          </p:cNvSpPr>
          <p:nvPr/>
        </p:nvSpPr>
        <p:spPr bwMode="auto">
          <a:xfrm>
            <a:off x="1105932" y="1230252"/>
            <a:ext cx="10986451"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indent="457200" defTabSz="720725">
              <a:lnSpc>
                <a:spcPct val="150000"/>
              </a:lnSpc>
              <a:defRPr sz="2400">
                <a:solidFill>
                  <a:srgbClr val="1353A2"/>
                </a:solidFill>
                <a:latin typeface="微软雅黑" panose="020B0503020204020204" pitchFamily="34" charset="-122"/>
                <a:ea typeface="微软雅黑" panose="020B0503020204020204" pitchFamily="34" charset="-122"/>
              </a:defRPr>
            </a:lvl1pPr>
          </a:lstStyle>
          <a:p>
            <a:r>
              <a:rPr lang="en-US" altLang="zh-CN" b="1" dirty="0">
                <a:latin typeface="Times New Roman" panose="02020503050405090304" pitchFamily="18" charset="0"/>
                <a:cs typeface="Times New Roman" panose="02020503050405090304" pitchFamily="18" charset="0"/>
              </a:rPr>
              <a:t>1</a:t>
            </a:r>
            <a:r>
              <a:rPr lang="zh-CN" altLang="en-US" b="1" dirty="0">
                <a:latin typeface="Times New Roman" panose="02020503050405090304" pitchFamily="18" charset="0"/>
                <a:cs typeface="Times New Roman" panose="02020503050405090304" pitchFamily="18" charset="0"/>
              </a:rPr>
              <a:t>）</a:t>
            </a:r>
            <a:r>
              <a:rPr lang="zh-CN" altLang="en-US" b="1" dirty="0"/>
              <a:t>类属性</a:t>
            </a:r>
          </a:p>
          <a:p>
            <a:pPr marL="342900" indent="-342900">
              <a:buFont typeface="Arial" panose="020B0604020202090204" pitchFamily="34" charset="0"/>
              <a:buChar char="•"/>
            </a:pPr>
            <a:r>
              <a:rPr lang="zh-CN" altLang="zh-CN" dirty="0">
                <a:solidFill>
                  <a:schemeClr val="bg1">
                    <a:lumMod val="50000"/>
                  </a:schemeClr>
                </a:solidFill>
              </a:rPr>
              <a:t>声明在</a:t>
            </a:r>
            <a:r>
              <a:rPr lang="zh-CN" altLang="zh-CN" dirty="0">
                <a:solidFill>
                  <a:srgbClr val="FF0000"/>
                </a:solidFill>
              </a:rPr>
              <a:t>类内部</a:t>
            </a:r>
            <a:r>
              <a:rPr lang="zh-CN" altLang="zh-CN" dirty="0">
                <a:solidFill>
                  <a:schemeClr val="bg1">
                    <a:lumMod val="50000"/>
                  </a:schemeClr>
                </a:solidFill>
              </a:rPr>
              <a:t>、</a:t>
            </a:r>
            <a:r>
              <a:rPr lang="zh-CN" altLang="zh-CN" dirty="0">
                <a:solidFill>
                  <a:srgbClr val="FF0000"/>
                </a:solidFill>
              </a:rPr>
              <a:t>方法外部</a:t>
            </a:r>
            <a:r>
              <a:rPr lang="zh-CN" altLang="zh-CN" dirty="0">
                <a:solidFill>
                  <a:schemeClr val="bg1">
                    <a:lumMod val="50000"/>
                  </a:schemeClr>
                </a:solidFill>
              </a:rPr>
              <a:t>的属性</a:t>
            </a:r>
            <a:r>
              <a:rPr lang="zh-CN" altLang="en-US" dirty="0">
                <a:solidFill>
                  <a:schemeClr val="bg1">
                    <a:lumMod val="50000"/>
                  </a:schemeClr>
                </a:solidFill>
              </a:rPr>
              <a:t>。</a:t>
            </a:r>
            <a:endParaRPr lang="en-US" altLang="zh-CN" dirty="0">
              <a:solidFill>
                <a:schemeClr val="bg1">
                  <a:lumMod val="50000"/>
                </a:schemeClr>
              </a:solidFill>
            </a:endParaRPr>
          </a:p>
          <a:p>
            <a:pPr marL="342900" indent="-342900">
              <a:buFont typeface="Arial" panose="020B0604020202090204" pitchFamily="34" charset="0"/>
              <a:buChar char="•"/>
            </a:pPr>
            <a:r>
              <a:rPr lang="zh-CN" altLang="zh-CN" dirty="0">
                <a:solidFill>
                  <a:schemeClr val="bg1">
                    <a:lumMod val="50000"/>
                  </a:schemeClr>
                </a:solidFill>
              </a:rPr>
              <a:t>可以通过</a:t>
            </a:r>
            <a:r>
              <a:rPr lang="zh-CN" altLang="zh-CN" dirty="0">
                <a:solidFill>
                  <a:srgbClr val="FF0000"/>
                </a:solidFill>
              </a:rPr>
              <a:t>类</a:t>
            </a:r>
            <a:r>
              <a:rPr lang="zh-CN" altLang="zh-CN" dirty="0">
                <a:solidFill>
                  <a:schemeClr val="bg1">
                    <a:lumMod val="50000"/>
                  </a:schemeClr>
                </a:solidFill>
              </a:rPr>
              <a:t>或</a:t>
            </a:r>
            <a:r>
              <a:rPr lang="zh-CN" altLang="zh-CN" dirty="0">
                <a:solidFill>
                  <a:srgbClr val="FF0000"/>
                </a:solidFill>
              </a:rPr>
              <a:t>对象</a:t>
            </a:r>
            <a:r>
              <a:rPr lang="zh-CN" altLang="zh-CN" dirty="0">
                <a:solidFill>
                  <a:schemeClr val="bg1">
                    <a:lumMod val="50000"/>
                  </a:schemeClr>
                </a:solidFill>
              </a:rPr>
              <a:t>进行</a:t>
            </a:r>
            <a:r>
              <a:rPr lang="zh-CN" altLang="zh-CN" dirty="0">
                <a:solidFill>
                  <a:srgbClr val="FF0000"/>
                </a:solidFill>
              </a:rPr>
              <a:t>访问</a:t>
            </a:r>
            <a:r>
              <a:rPr lang="zh-CN" altLang="zh-CN" dirty="0">
                <a:solidFill>
                  <a:schemeClr val="bg1">
                    <a:lumMod val="50000"/>
                  </a:schemeClr>
                </a:solidFill>
              </a:rPr>
              <a:t>，但</a:t>
            </a:r>
            <a:r>
              <a:rPr lang="zh-CN" altLang="zh-CN" dirty="0">
                <a:solidFill>
                  <a:srgbClr val="FF0000"/>
                </a:solidFill>
              </a:rPr>
              <a:t>只能</a:t>
            </a:r>
            <a:r>
              <a:rPr lang="zh-CN" altLang="zh-CN" dirty="0">
                <a:solidFill>
                  <a:schemeClr val="bg1">
                    <a:lumMod val="50000"/>
                  </a:schemeClr>
                </a:solidFill>
              </a:rPr>
              <a:t>通过</a:t>
            </a:r>
            <a:r>
              <a:rPr lang="zh-CN" altLang="zh-CN" dirty="0">
                <a:solidFill>
                  <a:srgbClr val="FF0000"/>
                </a:solidFill>
              </a:rPr>
              <a:t>类</a:t>
            </a:r>
            <a:r>
              <a:rPr lang="zh-CN" altLang="zh-CN" dirty="0">
                <a:solidFill>
                  <a:schemeClr val="bg1">
                    <a:lumMod val="50000"/>
                  </a:schemeClr>
                </a:solidFill>
              </a:rPr>
              <a:t>进行</a:t>
            </a:r>
            <a:r>
              <a:rPr lang="zh-CN" altLang="zh-CN" dirty="0">
                <a:solidFill>
                  <a:srgbClr val="FF0000"/>
                </a:solidFill>
              </a:rPr>
              <a:t>修改</a:t>
            </a:r>
            <a:r>
              <a:rPr lang="zh-CN" altLang="zh-CN" dirty="0"/>
              <a:t>。</a:t>
            </a:r>
          </a:p>
        </p:txBody>
      </p:sp>
      <p:sp>
        <p:nvSpPr>
          <p:cNvPr id="3" name="矩形 2"/>
          <p:cNvSpPr/>
          <p:nvPr/>
        </p:nvSpPr>
        <p:spPr>
          <a:xfrm>
            <a:off x="1662319" y="2996068"/>
            <a:ext cx="6096000" cy="3139321"/>
          </a:xfrm>
          <a:prstGeom prst="rect">
            <a:avLst/>
          </a:prstGeom>
        </p:spPr>
        <p:txBody>
          <a:bodyPr>
            <a:spAutoFit/>
          </a:bodyPr>
          <a:lstStyle/>
          <a:p>
            <a:r>
              <a:rPr lang="en-US" altLang="zh-CN" dirty="0"/>
              <a:t>class Cat:</a:t>
            </a:r>
          </a:p>
          <a:p>
            <a:r>
              <a:rPr lang="en-US" altLang="zh-CN" dirty="0"/>
              <a:t>    species = " Ragdoll"  # </a:t>
            </a:r>
            <a:r>
              <a:rPr lang="zh-CN" altLang="en-US" dirty="0"/>
              <a:t>类属性   </a:t>
            </a:r>
            <a:r>
              <a:rPr lang="en-US" altLang="zh-CN" dirty="0"/>
              <a:t># </a:t>
            </a:r>
            <a:r>
              <a:rPr lang="zh-CN" altLang="en-US" dirty="0"/>
              <a:t>布偶猫</a:t>
            </a:r>
          </a:p>
          <a:p>
            <a:r>
              <a:rPr lang="zh-CN" altLang="en-US" dirty="0"/>
              <a:t>    </a:t>
            </a:r>
            <a:r>
              <a:rPr lang="en-US" altLang="zh-CN" dirty="0" err="1"/>
              <a:t>def</a:t>
            </a:r>
            <a:r>
              <a:rPr lang="en-US" altLang="zh-CN" dirty="0"/>
              <a:t> __</a:t>
            </a:r>
            <a:r>
              <a:rPr lang="en-US" altLang="zh-CN" dirty="0" err="1"/>
              <a:t>init</a:t>
            </a:r>
            <a:r>
              <a:rPr lang="en-US" altLang="zh-CN" dirty="0"/>
              <a:t>__(self, name):</a:t>
            </a:r>
          </a:p>
          <a:p>
            <a:r>
              <a:rPr lang="en-US" altLang="zh-CN" dirty="0"/>
              <a:t>        self.name = name  # </a:t>
            </a:r>
            <a:r>
              <a:rPr lang="zh-CN" altLang="en-US" dirty="0"/>
              <a:t>实例属性</a:t>
            </a:r>
          </a:p>
          <a:p>
            <a:endParaRPr lang="zh-CN" altLang="en-US" dirty="0"/>
          </a:p>
          <a:p>
            <a:r>
              <a:rPr lang="en-US" altLang="zh-CN" dirty="0"/>
              <a:t># </a:t>
            </a:r>
            <a:r>
              <a:rPr lang="zh-CN" altLang="en-US" dirty="0"/>
              <a:t>访问类属性</a:t>
            </a:r>
          </a:p>
          <a:p>
            <a:r>
              <a:rPr lang="en-US" altLang="zh-CN" dirty="0"/>
              <a:t>print(</a:t>
            </a:r>
            <a:r>
              <a:rPr lang="en-US" altLang="zh-CN" dirty="0" err="1"/>
              <a:t>Cat.species</a:t>
            </a:r>
            <a:r>
              <a:rPr lang="en-US" altLang="zh-CN" dirty="0"/>
              <a:t>)  # </a:t>
            </a:r>
            <a:r>
              <a:rPr lang="zh-CN" altLang="en-US" dirty="0"/>
              <a:t>输出</a:t>
            </a:r>
            <a:r>
              <a:rPr lang="en-US" altLang="zh-CN" dirty="0"/>
              <a:t>: Ragdoll</a:t>
            </a:r>
          </a:p>
          <a:p>
            <a:endParaRPr lang="en-US" altLang="zh-CN" dirty="0"/>
          </a:p>
          <a:p>
            <a:r>
              <a:rPr lang="en-US" altLang="zh-CN" dirty="0"/>
              <a:t># </a:t>
            </a:r>
            <a:r>
              <a:rPr lang="zh-CN" altLang="en-US" dirty="0"/>
              <a:t>通过类修改类属性</a:t>
            </a:r>
          </a:p>
          <a:p>
            <a:r>
              <a:rPr lang="en-US" altLang="zh-CN" dirty="0" err="1"/>
              <a:t>Cat.species</a:t>
            </a:r>
            <a:r>
              <a:rPr lang="en-US" altLang="zh-CN" dirty="0"/>
              <a:t> = " British Shorthair "  # </a:t>
            </a:r>
            <a:r>
              <a:rPr lang="zh-CN" altLang="en-US" dirty="0"/>
              <a:t>英国短毛猫</a:t>
            </a:r>
          </a:p>
          <a:p>
            <a:r>
              <a:rPr lang="en-US" altLang="zh-CN" dirty="0"/>
              <a:t>print(</a:t>
            </a:r>
            <a:r>
              <a:rPr lang="en-US" altLang="zh-CN" dirty="0" err="1"/>
              <a:t>Cat.species</a:t>
            </a:r>
            <a:r>
              <a:rPr lang="en-US" altLang="zh-CN" dirty="0"/>
              <a:t>)  # </a:t>
            </a:r>
            <a:r>
              <a:rPr lang="zh-CN" altLang="en-US" dirty="0"/>
              <a:t>输出</a:t>
            </a:r>
            <a:r>
              <a:rPr lang="en-US" altLang="zh-CN" dirty="0"/>
              <a:t>: British Shorthair</a:t>
            </a:r>
          </a:p>
        </p:txBody>
      </p:sp>
    </p:spTree>
    <p:extLst>
      <p:ext uri="{BB962C8B-B14F-4D97-AF65-F5344CB8AC3E}">
        <p14:creationId xmlns:p14="http://schemas.microsoft.com/office/powerpoint/2010/main" val="41054672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1662319" y="288187"/>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en-US" altLang="zh-CN" sz="3600" dirty="0">
                <a:solidFill>
                  <a:srgbClr val="1353A2"/>
                </a:solidFill>
                <a:latin typeface="微软雅黑" pitchFamily="34" charset="-122"/>
                <a:ea typeface="微软雅黑" pitchFamily="34" charset="-122"/>
                <a:cs typeface="+mn-cs"/>
              </a:rPr>
              <a:t>6.1.4 </a:t>
            </a:r>
            <a:r>
              <a:rPr lang="zh-CN" altLang="en-US" sz="3600" dirty="0">
                <a:solidFill>
                  <a:srgbClr val="1353A2"/>
                </a:solidFill>
                <a:latin typeface="微软雅黑" pitchFamily="34" charset="-122"/>
                <a:ea typeface="微软雅黑" pitchFamily="34" charset="-122"/>
                <a:cs typeface="+mn-cs"/>
              </a:rPr>
              <a:t>对象的成员</a:t>
            </a:r>
            <a:endParaRPr lang="zh-CN" altLang="zh-CN" sz="3600" dirty="0">
              <a:solidFill>
                <a:srgbClr val="1353A2"/>
              </a:solidFill>
              <a:latin typeface="微软雅黑" pitchFamily="34" charset="-122"/>
              <a:ea typeface="微软雅黑" pitchFamily="34" charset="-122"/>
              <a:cs typeface="+mn-cs"/>
            </a:endParaRPr>
          </a:p>
        </p:txBody>
      </p:sp>
      <p:sp>
        <p:nvSpPr>
          <p:cNvPr id="8" name="TextBox 3">
            <a:extLst>
              <a:ext uri="{FF2B5EF4-FFF2-40B4-BE49-F238E27FC236}">
                <a16:creationId xmlns:a16="http://schemas.microsoft.com/office/drawing/2014/main" id="{89B1AACD-848D-304B-AADB-3B2C37F8475B}"/>
              </a:ext>
            </a:extLst>
          </p:cNvPr>
          <p:cNvSpPr txBox="1"/>
          <p:nvPr/>
        </p:nvSpPr>
        <p:spPr>
          <a:xfrm>
            <a:off x="1416098" y="2107415"/>
            <a:ext cx="492443" cy="3038185"/>
          </a:xfrm>
          <a:prstGeom prst="rect">
            <a:avLst/>
          </a:prstGeom>
          <a:noFill/>
        </p:spPr>
        <p:txBody>
          <a:bodyPr vert="eaVert" wrap="non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Python </a:t>
            </a:r>
            <a:r>
              <a:rPr lang="zh-CN" altLang="en-US" sz="2000" b="1" dirty="0">
                <a:solidFill>
                  <a:schemeClr val="bg1"/>
                </a:solidFill>
                <a:latin typeface="微软雅黑" panose="020B0503020204020204" pitchFamily="34" charset="-122"/>
                <a:ea typeface="微软雅黑" panose="020B0503020204020204" pitchFamily="34" charset="-122"/>
              </a:rPr>
              <a:t>语 言 的 优 点</a:t>
            </a:r>
          </a:p>
        </p:txBody>
      </p:sp>
      <p:sp>
        <p:nvSpPr>
          <p:cNvPr id="9" name="TextBox 3"/>
          <p:cNvSpPr txBox="1">
            <a:spLocks noChangeArrowheads="1"/>
          </p:cNvSpPr>
          <p:nvPr/>
        </p:nvSpPr>
        <p:spPr bwMode="auto">
          <a:xfrm>
            <a:off x="1105932" y="1230252"/>
            <a:ext cx="10986451"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indent="457200" defTabSz="720725">
              <a:lnSpc>
                <a:spcPct val="150000"/>
              </a:lnSpc>
              <a:defRPr sz="2400">
                <a:solidFill>
                  <a:srgbClr val="1353A2"/>
                </a:solidFill>
                <a:latin typeface="微软雅黑" panose="020B0503020204020204" pitchFamily="34" charset="-122"/>
                <a:ea typeface="微软雅黑" panose="020B0503020204020204" pitchFamily="34" charset="-122"/>
              </a:defRPr>
            </a:lvl1pPr>
          </a:lstStyle>
          <a:p>
            <a:r>
              <a:rPr lang="en-US" altLang="zh-CN" b="1" dirty="0">
                <a:latin typeface="Times New Roman" panose="02020503050405090304" pitchFamily="18" charset="0"/>
                <a:cs typeface="Times New Roman" panose="02020503050405090304" pitchFamily="18" charset="0"/>
              </a:rPr>
              <a:t>2</a:t>
            </a:r>
            <a:r>
              <a:rPr lang="zh-CN" altLang="en-US" b="1" dirty="0">
                <a:latin typeface="Times New Roman" panose="02020503050405090304" pitchFamily="18" charset="0"/>
                <a:cs typeface="Times New Roman" panose="02020503050405090304" pitchFamily="18" charset="0"/>
              </a:rPr>
              <a:t>）</a:t>
            </a:r>
            <a:r>
              <a:rPr lang="zh-CN" altLang="en-US" b="1" dirty="0"/>
              <a:t>实例属性</a:t>
            </a:r>
          </a:p>
          <a:p>
            <a:pPr marL="342900" indent="-342900">
              <a:buFont typeface="Arial" panose="020B0604020202090204" pitchFamily="34" charset="0"/>
              <a:buChar char="•"/>
            </a:pPr>
            <a:r>
              <a:rPr lang="zh-CN" altLang="zh-CN" dirty="0">
                <a:solidFill>
                  <a:schemeClr val="bg1">
                    <a:lumMod val="50000"/>
                  </a:schemeClr>
                </a:solidFill>
              </a:rPr>
              <a:t>声明在</a:t>
            </a:r>
            <a:r>
              <a:rPr lang="zh-CN" altLang="zh-CN" dirty="0">
                <a:solidFill>
                  <a:srgbClr val="FF0000"/>
                </a:solidFill>
              </a:rPr>
              <a:t>类内部</a:t>
            </a:r>
            <a:r>
              <a:rPr lang="zh-CN" altLang="zh-CN" dirty="0">
                <a:solidFill>
                  <a:schemeClr val="bg1">
                    <a:lumMod val="50000"/>
                  </a:schemeClr>
                </a:solidFill>
              </a:rPr>
              <a:t>、</a:t>
            </a:r>
            <a:r>
              <a:rPr lang="zh-CN" altLang="zh-CN" dirty="0">
                <a:solidFill>
                  <a:srgbClr val="FF0000"/>
                </a:solidFill>
              </a:rPr>
              <a:t>方法外部</a:t>
            </a:r>
            <a:r>
              <a:rPr lang="zh-CN" altLang="zh-CN" dirty="0">
                <a:solidFill>
                  <a:schemeClr val="bg1">
                    <a:lumMod val="50000"/>
                  </a:schemeClr>
                </a:solidFill>
              </a:rPr>
              <a:t>的属性</a:t>
            </a:r>
            <a:r>
              <a:rPr lang="zh-CN" altLang="en-US" dirty="0">
                <a:solidFill>
                  <a:schemeClr val="bg1">
                    <a:lumMod val="50000"/>
                  </a:schemeClr>
                </a:solidFill>
              </a:rPr>
              <a:t>。</a:t>
            </a:r>
            <a:endParaRPr lang="en-US" altLang="zh-CN" dirty="0">
              <a:solidFill>
                <a:schemeClr val="bg1">
                  <a:lumMod val="50000"/>
                </a:schemeClr>
              </a:solidFill>
            </a:endParaRPr>
          </a:p>
          <a:p>
            <a:pPr marL="342900" indent="-342900">
              <a:buFont typeface="Arial" panose="020B0604020202090204" pitchFamily="34" charset="0"/>
              <a:buChar char="•"/>
            </a:pPr>
            <a:r>
              <a:rPr lang="zh-CN" altLang="zh-CN" dirty="0">
                <a:solidFill>
                  <a:schemeClr val="bg1">
                    <a:lumMod val="50000"/>
                  </a:schemeClr>
                </a:solidFill>
              </a:rPr>
              <a:t>可以通过</a:t>
            </a:r>
            <a:r>
              <a:rPr lang="zh-CN" altLang="zh-CN" dirty="0">
                <a:solidFill>
                  <a:srgbClr val="FF0000"/>
                </a:solidFill>
              </a:rPr>
              <a:t>类</a:t>
            </a:r>
            <a:r>
              <a:rPr lang="zh-CN" altLang="zh-CN" dirty="0">
                <a:solidFill>
                  <a:schemeClr val="bg1">
                    <a:lumMod val="50000"/>
                  </a:schemeClr>
                </a:solidFill>
              </a:rPr>
              <a:t>或</a:t>
            </a:r>
            <a:r>
              <a:rPr lang="zh-CN" altLang="zh-CN" dirty="0">
                <a:solidFill>
                  <a:srgbClr val="FF0000"/>
                </a:solidFill>
              </a:rPr>
              <a:t>对象</a:t>
            </a:r>
            <a:r>
              <a:rPr lang="zh-CN" altLang="zh-CN" dirty="0">
                <a:solidFill>
                  <a:schemeClr val="bg1">
                    <a:lumMod val="50000"/>
                  </a:schemeClr>
                </a:solidFill>
              </a:rPr>
              <a:t>进行</a:t>
            </a:r>
            <a:r>
              <a:rPr lang="zh-CN" altLang="zh-CN" dirty="0">
                <a:solidFill>
                  <a:srgbClr val="FF0000"/>
                </a:solidFill>
              </a:rPr>
              <a:t>访问</a:t>
            </a:r>
            <a:r>
              <a:rPr lang="zh-CN" altLang="zh-CN" dirty="0">
                <a:solidFill>
                  <a:schemeClr val="bg1">
                    <a:lumMod val="50000"/>
                  </a:schemeClr>
                </a:solidFill>
              </a:rPr>
              <a:t>，但</a:t>
            </a:r>
            <a:r>
              <a:rPr lang="zh-CN" altLang="zh-CN" dirty="0">
                <a:solidFill>
                  <a:srgbClr val="FF0000"/>
                </a:solidFill>
              </a:rPr>
              <a:t>只能</a:t>
            </a:r>
            <a:r>
              <a:rPr lang="zh-CN" altLang="zh-CN" dirty="0">
                <a:solidFill>
                  <a:schemeClr val="bg1">
                    <a:lumMod val="50000"/>
                  </a:schemeClr>
                </a:solidFill>
              </a:rPr>
              <a:t>通过</a:t>
            </a:r>
            <a:r>
              <a:rPr lang="zh-CN" altLang="zh-CN" dirty="0">
                <a:solidFill>
                  <a:srgbClr val="FF0000"/>
                </a:solidFill>
              </a:rPr>
              <a:t>类</a:t>
            </a:r>
            <a:r>
              <a:rPr lang="zh-CN" altLang="zh-CN" dirty="0">
                <a:solidFill>
                  <a:schemeClr val="bg1">
                    <a:lumMod val="50000"/>
                  </a:schemeClr>
                </a:solidFill>
              </a:rPr>
              <a:t>进行</a:t>
            </a:r>
            <a:r>
              <a:rPr lang="zh-CN" altLang="zh-CN" dirty="0">
                <a:solidFill>
                  <a:srgbClr val="FF0000"/>
                </a:solidFill>
              </a:rPr>
              <a:t>修改</a:t>
            </a:r>
            <a:r>
              <a:rPr lang="zh-CN" altLang="zh-CN" dirty="0"/>
              <a:t>。</a:t>
            </a:r>
          </a:p>
        </p:txBody>
      </p:sp>
      <p:sp>
        <p:nvSpPr>
          <p:cNvPr id="3" name="矩形 2"/>
          <p:cNvSpPr/>
          <p:nvPr/>
        </p:nvSpPr>
        <p:spPr>
          <a:xfrm>
            <a:off x="1662319" y="2996068"/>
            <a:ext cx="6096000" cy="3139321"/>
          </a:xfrm>
          <a:prstGeom prst="rect">
            <a:avLst/>
          </a:prstGeom>
        </p:spPr>
        <p:txBody>
          <a:bodyPr>
            <a:spAutoFit/>
          </a:bodyPr>
          <a:lstStyle/>
          <a:p>
            <a:r>
              <a:rPr lang="en-US" altLang="zh-CN" dirty="0"/>
              <a:t>class Cat:</a:t>
            </a:r>
          </a:p>
          <a:p>
            <a:r>
              <a:rPr lang="en-US" altLang="zh-CN" dirty="0"/>
              <a:t>    species = " Ragdoll"  # </a:t>
            </a:r>
            <a:r>
              <a:rPr lang="zh-CN" altLang="en-US" dirty="0"/>
              <a:t>类属性   </a:t>
            </a:r>
            <a:r>
              <a:rPr lang="en-US" altLang="zh-CN" dirty="0"/>
              <a:t># </a:t>
            </a:r>
            <a:r>
              <a:rPr lang="zh-CN" altLang="en-US" dirty="0"/>
              <a:t>布偶猫</a:t>
            </a:r>
          </a:p>
          <a:p>
            <a:r>
              <a:rPr lang="zh-CN" altLang="en-US" dirty="0"/>
              <a:t>    </a:t>
            </a:r>
            <a:r>
              <a:rPr lang="en-US" altLang="zh-CN" dirty="0" err="1"/>
              <a:t>def</a:t>
            </a:r>
            <a:r>
              <a:rPr lang="en-US" altLang="zh-CN" dirty="0"/>
              <a:t> __</a:t>
            </a:r>
            <a:r>
              <a:rPr lang="en-US" altLang="zh-CN" dirty="0" err="1"/>
              <a:t>init</a:t>
            </a:r>
            <a:r>
              <a:rPr lang="en-US" altLang="zh-CN" dirty="0"/>
              <a:t>__(self, name):</a:t>
            </a:r>
          </a:p>
          <a:p>
            <a:r>
              <a:rPr lang="en-US" altLang="zh-CN" dirty="0"/>
              <a:t>        self.name = name  # </a:t>
            </a:r>
            <a:r>
              <a:rPr lang="zh-CN" altLang="en-US" dirty="0"/>
              <a:t>实例属性</a:t>
            </a:r>
          </a:p>
          <a:p>
            <a:endParaRPr lang="zh-CN" altLang="en-US" dirty="0"/>
          </a:p>
          <a:p>
            <a:r>
              <a:rPr lang="en-US" altLang="zh-CN" dirty="0"/>
              <a:t># </a:t>
            </a:r>
            <a:r>
              <a:rPr lang="zh-CN" altLang="en-US" dirty="0"/>
              <a:t>访问类属性</a:t>
            </a:r>
          </a:p>
          <a:p>
            <a:r>
              <a:rPr lang="en-US" altLang="zh-CN" dirty="0"/>
              <a:t>print(</a:t>
            </a:r>
            <a:r>
              <a:rPr lang="en-US" altLang="zh-CN" dirty="0" err="1"/>
              <a:t>Cat.species</a:t>
            </a:r>
            <a:r>
              <a:rPr lang="en-US" altLang="zh-CN" dirty="0"/>
              <a:t>)  # </a:t>
            </a:r>
            <a:r>
              <a:rPr lang="zh-CN" altLang="en-US" dirty="0"/>
              <a:t>输出</a:t>
            </a:r>
            <a:r>
              <a:rPr lang="en-US" altLang="zh-CN" dirty="0"/>
              <a:t>: Ragdoll</a:t>
            </a:r>
          </a:p>
          <a:p>
            <a:endParaRPr lang="en-US" altLang="zh-CN" dirty="0"/>
          </a:p>
          <a:p>
            <a:r>
              <a:rPr lang="en-US" altLang="zh-CN" dirty="0"/>
              <a:t># </a:t>
            </a:r>
            <a:r>
              <a:rPr lang="zh-CN" altLang="en-US" dirty="0"/>
              <a:t>通过类修改类属性</a:t>
            </a:r>
          </a:p>
          <a:p>
            <a:r>
              <a:rPr lang="en-US" altLang="zh-CN" dirty="0" err="1"/>
              <a:t>Cat.species</a:t>
            </a:r>
            <a:r>
              <a:rPr lang="en-US" altLang="zh-CN" dirty="0"/>
              <a:t> = " British Shorthair "  # </a:t>
            </a:r>
            <a:r>
              <a:rPr lang="zh-CN" altLang="en-US" dirty="0"/>
              <a:t>英国短毛猫</a:t>
            </a:r>
          </a:p>
          <a:p>
            <a:r>
              <a:rPr lang="en-US" altLang="zh-CN" dirty="0"/>
              <a:t>print(</a:t>
            </a:r>
            <a:r>
              <a:rPr lang="en-US" altLang="zh-CN" dirty="0" err="1"/>
              <a:t>Cat.species</a:t>
            </a:r>
            <a:r>
              <a:rPr lang="en-US" altLang="zh-CN" dirty="0"/>
              <a:t>)  # </a:t>
            </a:r>
            <a:r>
              <a:rPr lang="zh-CN" altLang="en-US" dirty="0"/>
              <a:t>输出</a:t>
            </a:r>
            <a:r>
              <a:rPr lang="en-US" altLang="zh-CN" dirty="0"/>
              <a:t>: British Shorthair</a:t>
            </a:r>
          </a:p>
        </p:txBody>
      </p:sp>
    </p:spTree>
    <p:extLst>
      <p:ext uri="{BB962C8B-B14F-4D97-AF65-F5344CB8AC3E}">
        <p14:creationId xmlns:p14="http://schemas.microsoft.com/office/powerpoint/2010/main" val="24973728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1662319" y="288187"/>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en-US" altLang="zh-CN" sz="3600" dirty="0">
                <a:solidFill>
                  <a:srgbClr val="1353A2"/>
                </a:solidFill>
                <a:latin typeface="微软雅黑" pitchFamily="34" charset="-122"/>
                <a:ea typeface="微软雅黑" pitchFamily="34" charset="-122"/>
                <a:cs typeface="+mn-cs"/>
              </a:rPr>
              <a:t>6.1.4 </a:t>
            </a:r>
            <a:r>
              <a:rPr lang="zh-CN" altLang="en-US" sz="3600" dirty="0">
                <a:solidFill>
                  <a:srgbClr val="1353A2"/>
                </a:solidFill>
                <a:latin typeface="微软雅黑" pitchFamily="34" charset="-122"/>
                <a:ea typeface="微软雅黑" pitchFamily="34" charset="-122"/>
                <a:cs typeface="+mn-cs"/>
              </a:rPr>
              <a:t>对象的成员</a:t>
            </a:r>
            <a:endParaRPr lang="zh-CN" altLang="zh-CN" sz="3600" dirty="0">
              <a:solidFill>
                <a:srgbClr val="1353A2"/>
              </a:solidFill>
              <a:latin typeface="微软雅黑" pitchFamily="34" charset="-122"/>
              <a:ea typeface="微软雅黑" pitchFamily="34" charset="-122"/>
              <a:cs typeface="+mn-cs"/>
            </a:endParaRPr>
          </a:p>
        </p:txBody>
      </p:sp>
      <p:sp>
        <p:nvSpPr>
          <p:cNvPr id="8" name="TextBox 3">
            <a:extLst>
              <a:ext uri="{FF2B5EF4-FFF2-40B4-BE49-F238E27FC236}">
                <a16:creationId xmlns:a16="http://schemas.microsoft.com/office/drawing/2014/main" id="{89B1AACD-848D-304B-AADB-3B2C37F8475B}"/>
              </a:ext>
            </a:extLst>
          </p:cNvPr>
          <p:cNvSpPr txBox="1"/>
          <p:nvPr/>
        </p:nvSpPr>
        <p:spPr>
          <a:xfrm>
            <a:off x="1416098" y="2107415"/>
            <a:ext cx="492443" cy="3038185"/>
          </a:xfrm>
          <a:prstGeom prst="rect">
            <a:avLst/>
          </a:prstGeom>
          <a:noFill/>
        </p:spPr>
        <p:txBody>
          <a:bodyPr vert="eaVert" wrap="non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Python </a:t>
            </a:r>
            <a:r>
              <a:rPr lang="zh-CN" altLang="en-US" sz="2000" b="1" dirty="0">
                <a:solidFill>
                  <a:schemeClr val="bg1"/>
                </a:solidFill>
                <a:latin typeface="微软雅黑" panose="020B0503020204020204" pitchFamily="34" charset="-122"/>
                <a:ea typeface="微软雅黑" panose="020B0503020204020204" pitchFamily="34" charset="-122"/>
              </a:rPr>
              <a:t>语 言 的 优 点</a:t>
            </a:r>
          </a:p>
        </p:txBody>
      </p:sp>
      <p:sp>
        <p:nvSpPr>
          <p:cNvPr id="7" name="TextBox 3"/>
          <p:cNvSpPr txBox="1">
            <a:spLocks noChangeArrowheads="1"/>
          </p:cNvSpPr>
          <p:nvPr/>
        </p:nvSpPr>
        <p:spPr bwMode="auto">
          <a:xfrm>
            <a:off x="714376" y="1898919"/>
            <a:ext cx="10706100" cy="12003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indent="457200" defTabSz="720725">
              <a:lnSpc>
                <a:spcPct val="150000"/>
              </a:lnSpc>
              <a:defRPr sz="2400">
                <a:solidFill>
                  <a:srgbClr val="1353A2"/>
                </a:solidFill>
                <a:latin typeface="微软雅黑" panose="020B0503020204020204" pitchFamily="34" charset="-122"/>
                <a:ea typeface="微软雅黑" panose="020B0503020204020204" pitchFamily="34" charset="-122"/>
              </a:defRPr>
            </a:lvl1pPr>
          </a:lstStyle>
          <a:p>
            <a:r>
              <a:rPr lang="en-US" altLang="zh-CN" b="1" dirty="0">
                <a:solidFill>
                  <a:schemeClr val="bg1">
                    <a:lumMod val="50000"/>
                  </a:schemeClr>
                </a:solidFill>
              </a:rPr>
              <a:t>2 </a:t>
            </a:r>
            <a:r>
              <a:rPr lang="zh-CN" altLang="en-US" b="1" dirty="0">
                <a:solidFill>
                  <a:schemeClr val="bg1">
                    <a:lumMod val="50000"/>
                  </a:schemeClr>
                </a:solidFill>
              </a:rPr>
              <a:t>方法</a:t>
            </a:r>
            <a:endParaRPr lang="en-US" altLang="zh-CN" b="1" dirty="0">
              <a:solidFill>
                <a:schemeClr val="bg1">
                  <a:lumMod val="50000"/>
                </a:schemeClr>
              </a:solidFill>
            </a:endParaRPr>
          </a:p>
          <a:p>
            <a:r>
              <a:rPr lang="en-US" altLang="zh-CN" dirty="0">
                <a:solidFill>
                  <a:schemeClr val="bg1">
                    <a:lumMod val="50000"/>
                  </a:schemeClr>
                </a:solidFill>
              </a:rPr>
              <a:t>Python</a:t>
            </a:r>
            <a:r>
              <a:rPr lang="zh-CN" altLang="en-US" dirty="0">
                <a:solidFill>
                  <a:schemeClr val="bg1">
                    <a:lumMod val="50000"/>
                  </a:schemeClr>
                </a:solidFill>
              </a:rPr>
              <a:t>中的方法按定义方式和用途可以分为实例方法、类方法和静态方法。</a:t>
            </a:r>
            <a:endParaRPr lang="zh-CN" altLang="zh-CN" dirty="0"/>
          </a:p>
        </p:txBody>
      </p:sp>
    </p:spTree>
    <p:extLst>
      <p:ext uri="{BB962C8B-B14F-4D97-AF65-F5344CB8AC3E}">
        <p14:creationId xmlns:p14="http://schemas.microsoft.com/office/powerpoint/2010/main" val="6251226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1662319" y="288187"/>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en-US" altLang="zh-CN" sz="3600" dirty="0">
                <a:solidFill>
                  <a:srgbClr val="1353A2"/>
                </a:solidFill>
                <a:latin typeface="微软雅黑" pitchFamily="34" charset="-122"/>
                <a:ea typeface="微软雅黑" pitchFamily="34" charset="-122"/>
                <a:cs typeface="+mn-cs"/>
              </a:rPr>
              <a:t>6.1.4 </a:t>
            </a:r>
            <a:r>
              <a:rPr lang="zh-CN" altLang="en-US" sz="3600" dirty="0">
                <a:solidFill>
                  <a:srgbClr val="1353A2"/>
                </a:solidFill>
                <a:latin typeface="微软雅黑" pitchFamily="34" charset="-122"/>
                <a:ea typeface="微软雅黑" pitchFamily="34" charset="-122"/>
                <a:cs typeface="+mn-cs"/>
              </a:rPr>
              <a:t>对象的成员</a:t>
            </a:r>
            <a:endParaRPr lang="zh-CN" altLang="zh-CN" sz="3600" dirty="0">
              <a:solidFill>
                <a:srgbClr val="1353A2"/>
              </a:solidFill>
              <a:latin typeface="微软雅黑" pitchFamily="34" charset="-122"/>
              <a:ea typeface="微软雅黑" pitchFamily="34" charset="-122"/>
              <a:cs typeface="+mn-cs"/>
            </a:endParaRPr>
          </a:p>
        </p:txBody>
      </p:sp>
      <p:sp>
        <p:nvSpPr>
          <p:cNvPr id="8" name="TextBox 3">
            <a:extLst>
              <a:ext uri="{FF2B5EF4-FFF2-40B4-BE49-F238E27FC236}">
                <a16:creationId xmlns:a16="http://schemas.microsoft.com/office/drawing/2014/main" id="{89B1AACD-848D-304B-AADB-3B2C37F8475B}"/>
              </a:ext>
            </a:extLst>
          </p:cNvPr>
          <p:cNvSpPr txBox="1"/>
          <p:nvPr/>
        </p:nvSpPr>
        <p:spPr>
          <a:xfrm>
            <a:off x="1416098" y="2107415"/>
            <a:ext cx="492443" cy="3038185"/>
          </a:xfrm>
          <a:prstGeom prst="rect">
            <a:avLst/>
          </a:prstGeom>
          <a:noFill/>
        </p:spPr>
        <p:txBody>
          <a:bodyPr vert="eaVert" wrap="non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Python </a:t>
            </a:r>
            <a:r>
              <a:rPr lang="zh-CN" altLang="en-US" sz="2000" b="1" dirty="0">
                <a:solidFill>
                  <a:schemeClr val="bg1"/>
                </a:solidFill>
                <a:latin typeface="微软雅黑" panose="020B0503020204020204" pitchFamily="34" charset="-122"/>
                <a:ea typeface="微软雅黑" panose="020B0503020204020204" pitchFamily="34" charset="-122"/>
              </a:rPr>
              <a:t>语 言 的 优 点</a:t>
            </a:r>
          </a:p>
        </p:txBody>
      </p:sp>
      <p:sp>
        <p:nvSpPr>
          <p:cNvPr id="9" name="TextBox 3"/>
          <p:cNvSpPr txBox="1">
            <a:spLocks noChangeArrowheads="1"/>
          </p:cNvSpPr>
          <p:nvPr/>
        </p:nvSpPr>
        <p:spPr bwMode="auto">
          <a:xfrm>
            <a:off x="1105932" y="1230252"/>
            <a:ext cx="10986451" cy="28623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indent="457200" defTabSz="720725">
              <a:lnSpc>
                <a:spcPct val="150000"/>
              </a:lnSpc>
              <a:defRPr sz="2400">
                <a:solidFill>
                  <a:srgbClr val="1353A2"/>
                </a:solidFill>
                <a:latin typeface="微软雅黑" panose="020B0503020204020204" pitchFamily="34" charset="-122"/>
                <a:ea typeface="微软雅黑" panose="020B0503020204020204" pitchFamily="34" charset="-122"/>
              </a:defRPr>
            </a:lvl1pPr>
          </a:lstStyle>
          <a:p>
            <a:r>
              <a:rPr lang="en-US" altLang="zh-CN" b="1" dirty="0">
                <a:latin typeface="Times New Roman" panose="02020503050405090304" pitchFamily="18" charset="0"/>
                <a:cs typeface="Times New Roman" panose="02020503050405090304" pitchFamily="18" charset="0"/>
              </a:rPr>
              <a:t>1</a:t>
            </a:r>
            <a:r>
              <a:rPr lang="zh-CN" altLang="en-US" b="1" dirty="0">
                <a:latin typeface="Times New Roman" panose="02020503050405090304" pitchFamily="18" charset="0"/>
                <a:cs typeface="Times New Roman" panose="02020503050405090304" pitchFamily="18" charset="0"/>
              </a:rPr>
              <a:t>）实例方法</a:t>
            </a:r>
            <a:endParaRPr lang="en-US" altLang="zh-CN" b="1" dirty="0">
              <a:latin typeface="Times New Roman" panose="02020503050405090304" pitchFamily="18" charset="0"/>
              <a:cs typeface="Times New Roman" panose="02020503050405090304" pitchFamily="18" charset="0"/>
            </a:endParaRPr>
          </a:p>
          <a:p>
            <a:pPr marL="342900" indent="-342900">
              <a:buFont typeface="Arial" panose="020B0604020202090204" pitchFamily="34" charset="0"/>
              <a:buChar char="•"/>
            </a:pPr>
            <a:r>
              <a:rPr lang="zh-CN" altLang="zh-CN" dirty="0">
                <a:solidFill>
                  <a:schemeClr val="bg1">
                    <a:lumMod val="50000"/>
                  </a:schemeClr>
                </a:solidFill>
              </a:rPr>
              <a:t>形似函数，但它定义在类内部</a:t>
            </a:r>
            <a:r>
              <a:rPr lang="zh-CN" altLang="en-US" dirty="0">
                <a:solidFill>
                  <a:schemeClr val="bg1">
                    <a:lumMod val="50000"/>
                  </a:schemeClr>
                </a:solidFill>
              </a:rPr>
              <a:t>。</a:t>
            </a:r>
            <a:endParaRPr lang="en-US" altLang="zh-CN" dirty="0">
              <a:solidFill>
                <a:schemeClr val="bg1">
                  <a:lumMod val="50000"/>
                </a:schemeClr>
              </a:solidFill>
            </a:endParaRPr>
          </a:p>
          <a:p>
            <a:pPr marL="342900" indent="-342900">
              <a:buFont typeface="Arial" panose="020B0604020202090204" pitchFamily="34" charset="0"/>
              <a:buChar char="•"/>
            </a:pPr>
            <a:r>
              <a:rPr lang="zh-CN" altLang="zh-CN" dirty="0">
                <a:solidFill>
                  <a:schemeClr val="bg1">
                    <a:lumMod val="50000"/>
                  </a:schemeClr>
                </a:solidFill>
              </a:rPr>
              <a:t>以</a:t>
            </a:r>
            <a:r>
              <a:rPr lang="en-US" altLang="zh-CN" dirty="0">
                <a:solidFill>
                  <a:srgbClr val="FF0000"/>
                </a:solidFill>
              </a:rPr>
              <a:t>self</a:t>
            </a:r>
            <a:r>
              <a:rPr lang="zh-CN" altLang="zh-CN" dirty="0">
                <a:solidFill>
                  <a:schemeClr val="bg1">
                    <a:lumMod val="50000"/>
                  </a:schemeClr>
                </a:solidFill>
              </a:rPr>
              <a:t>为第一个形参</a:t>
            </a:r>
            <a:r>
              <a:rPr lang="zh-CN" altLang="en-US" dirty="0">
                <a:solidFill>
                  <a:schemeClr val="bg1">
                    <a:lumMod val="50000"/>
                  </a:schemeClr>
                </a:solidFill>
              </a:rPr>
              <a:t>，</a:t>
            </a:r>
            <a:r>
              <a:rPr lang="en-US" altLang="zh-CN" dirty="0">
                <a:solidFill>
                  <a:schemeClr val="bg1">
                    <a:lumMod val="50000"/>
                  </a:schemeClr>
                </a:solidFill>
              </a:rPr>
              <a:t>self</a:t>
            </a:r>
            <a:r>
              <a:rPr lang="zh-CN" altLang="en-US" dirty="0">
                <a:solidFill>
                  <a:schemeClr val="bg1">
                    <a:lumMod val="50000"/>
                  </a:schemeClr>
                </a:solidFill>
              </a:rPr>
              <a:t>参数代表对象本身</a:t>
            </a:r>
            <a:endParaRPr lang="en-US" altLang="zh-CN" dirty="0">
              <a:solidFill>
                <a:schemeClr val="bg1">
                  <a:lumMod val="50000"/>
                </a:schemeClr>
              </a:solidFill>
            </a:endParaRPr>
          </a:p>
          <a:p>
            <a:pPr marL="342900" indent="-342900">
              <a:buFont typeface="Arial" panose="020B0604020202090204" pitchFamily="34" charset="0"/>
              <a:buChar char="•"/>
            </a:pPr>
            <a:r>
              <a:rPr lang="zh-CN" altLang="en-US" dirty="0">
                <a:solidFill>
                  <a:schemeClr val="bg1">
                    <a:lumMod val="50000"/>
                  </a:schemeClr>
                </a:solidFill>
              </a:rPr>
              <a:t>只能通过对象调用</a:t>
            </a:r>
            <a:endParaRPr lang="zh-CN" altLang="zh-CN" dirty="0">
              <a:solidFill>
                <a:schemeClr val="bg1">
                  <a:lumMod val="50000"/>
                </a:schemeClr>
              </a:solidFill>
            </a:endParaRPr>
          </a:p>
          <a:p>
            <a:endParaRPr lang="zh-CN" altLang="en-US" b="1" dirty="0"/>
          </a:p>
        </p:txBody>
      </p:sp>
      <p:sp>
        <p:nvSpPr>
          <p:cNvPr id="5" name="矩形 4"/>
          <p:cNvSpPr/>
          <p:nvPr/>
        </p:nvSpPr>
        <p:spPr>
          <a:xfrm>
            <a:off x="1416098" y="3503315"/>
            <a:ext cx="6096000" cy="3139321"/>
          </a:xfrm>
          <a:prstGeom prst="rect">
            <a:avLst/>
          </a:prstGeom>
        </p:spPr>
        <p:txBody>
          <a:bodyPr>
            <a:spAutoFit/>
          </a:bodyPr>
          <a:lstStyle/>
          <a:p>
            <a:r>
              <a:rPr lang="en-US" altLang="zh-CN" dirty="0"/>
              <a:t># </a:t>
            </a:r>
            <a:r>
              <a:rPr lang="zh-CN" altLang="en-US" dirty="0"/>
              <a:t>定义类</a:t>
            </a:r>
          </a:p>
          <a:p>
            <a:r>
              <a:rPr lang="en-US" altLang="zh-CN" dirty="0"/>
              <a:t>class Cat:</a:t>
            </a:r>
          </a:p>
          <a:p>
            <a:r>
              <a:rPr lang="en-US" altLang="zh-CN" dirty="0"/>
              <a:t>    </a:t>
            </a:r>
            <a:r>
              <a:rPr lang="en-US" altLang="zh-CN" dirty="0" err="1"/>
              <a:t>def</a:t>
            </a:r>
            <a:r>
              <a:rPr lang="en-US" altLang="zh-CN" dirty="0"/>
              <a:t> __</a:t>
            </a:r>
            <a:r>
              <a:rPr lang="en-US" altLang="zh-CN" dirty="0" err="1"/>
              <a:t>init</a:t>
            </a:r>
            <a:r>
              <a:rPr lang="en-US" altLang="zh-CN" dirty="0"/>
              <a:t>__(self, name):</a:t>
            </a:r>
          </a:p>
          <a:p>
            <a:r>
              <a:rPr lang="en-US" altLang="zh-CN" dirty="0"/>
              <a:t>        self.name = name</a:t>
            </a:r>
          </a:p>
          <a:p>
            <a:endParaRPr lang="en-US" altLang="zh-CN" dirty="0"/>
          </a:p>
          <a:p>
            <a:r>
              <a:rPr lang="en-US" altLang="zh-CN" dirty="0"/>
              <a:t>    </a:t>
            </a:r>
            <a:r>
              <a:rPr lang="en-US" altLang="zh-CN" dirty="0" err="1"/>
              <a:t>def</a:t>
            </a:r>
            <a:r>
              <a:rPr lang="en-US" altLang="zh-CN" dirty="0"/>
              <a:t> speak(self):</a:t>
            </a:r>
          </a:p>
          <a:p>
            <a:r>
              <a:rPr lang="en-US" altLang="zh-CN" dirty="0"/>
              <a:t>        return f"{self.name} says Meow!"</a:t>
            </a:r>
          </a:p>
          <a:p>
            <a:endParaRPr lang="en-US" altLang="zh-CN" dirty="0"/>
          </a:p>
          <a:p>
            <a:r>
              <a:rPr lang="en-US" altLang="zh-CN" dirty="0"/>
              <a:t># </a:t>
            </a:r>
            <a:r>
              <a:rPr lang="zh-CN" altLang="en-US" dirty="0"/>
              <a:t>创建对象并调用实例方法</a:t>
            </a:r>
          </a:p>
          <a:p>
            <a:r>
              <a:rPr lang="en-US" altLang="zh-CN" dirty="0"/>
              <a:t>cat1 = Cat("</a:t>
            </a:r>
            <a:r>
              <a:rPr lang="zh-CN" altLang="en-US" dirty="0"/>
              <a:t>小灰</a:t>
            </a:r>
            <a:r>
              <a:rPr lang="en-US" altLang="zh-CN" dirty="0"/>
              <a:t>")</a:t>
            </a:r>
          </a:p>
          <a:p>
            <a:r>
              <a:rPr lang="en-US" altLang="zh-CN" dirty="0"/>
              <a:t>print(cat1.speak())  # </a:t>
            </a:r>
            <a:r>
              <a:rPr lang="zh-CN" altLang="en-US" dirty="0"/>
              <a:t>输出</a:t>
            </a:r>
            <a:r>
              <a:rPr lang="en-US" altLang="zh-CN" dirty="0"/>
              <a:t>: </a:t>
            </a:r>
            <a:r>
              <a:rPr lang="zh-CN" altLang="en-US" dirty="0"/>
              <a:t>小灰 </a:t>
            </a:r>
            <a:r>
              <a:rPr lang="en-US" altLang="zh-CN" dirty="0"/>
              <a:t>says Meow!</a:t>
            </a:r>
          </a:p>
        </p:txBody>
      </p:sp>
    </p:spTree>
    <p:extLst>
      <p:ext uri="{BB962C8B-B14F-4D97-AF65-F5344CB8AC3E}">
        <p14:creationId xmlns:p14="http://schemas.microsoft.com/office/powerpoint/2010/main" val="33022802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1662319" y="288187"/>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en-US" altLang="zh-CN" sz="3600" dirty="0">
                <a:solidFill>
                  <a:srgbClr val="1353A2"/>
                </a:solidFill>
                <a:latin typeface="微软雅黑" pitchFamily="34" charset="-122"/>
                <a:ea typeface="微软雅黑" pitchFamily="34" charset="-122"/>
                <a:cs typeface="+mn-cs"/>
              </a:rPr>
              <a:t>6.1.4 </a:t>
            </a:r>
            <a:r>
              <a:rPr lang="zh-CN" altLang="en-US" sz="3600" dirty="0">
                <a:solidFill>
                  <a:srgbClr val="1353A2"/>
                </a:solidFill>
                <a:latin typeface="微软雅黑" pitchFamily="34" charset="-122"/>
                <a:ea typeface="微软雅黑" pitchFamily="34" charset="-122"/>
                <a:cs typeface="+mn-cs"/>
              </a:rPr>
              <a:t>对象的成员</a:t>
            </a:r>
            <a:endParaRPr lang="zh-CN" altLang="zh-CN" sz="3600" dirty="0">
              <a:solidFill>
                <a:srgbClr val="1353A2"/>
              </a:solidFill>
              <a:latin typeface="微软雅黑" pitchFamily="34" charset="-122"/>
              <a:ea typeface="微软雅黑" pitchFamily="34" charset="-122"/>
              <a:cs typeface="+mn-cs"/>
            </a:endParaRPr>
          </a:p>
        </p:txBody>
      </p:sp>
      <p:sp>
        <p:nvSpPr>
          <p:cNvPr id="8" name="TextBox 3">
            <a:extLst>
              <a:ext uri="{FF2B5EF4-FFF2-40B4-BE49-F238E27FC236}">
                <a16:creationId xmlns:a16="http://schemas.microsoft.com/office/drawing/2014/main" id="{89B1AACD-848D-304B-AADB-3B2C37F8475B}"/>
              </a:ext>
            </a:extLst>
          </p:cNvPr>
          <p:cNvSpPr txBox="1"/>
          <p:nvPr/>
        </p:nvSpPr>
        <p:spPr>
          <a:xfrm>
            <a:off x="1416098" y="2107415"/>
            <a:ext cx="492443" cy="3038185"/>
          </a:xfrm>
          <a:prstGeom prst="rect">
            <a:avLst/>
          </a:prstGeom>
          <a:noFill/>
        </p:spPr>
        <p:txBody>
          <a:bodyPr vert="eaVert" wrap="non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Python </a:t>
            </a:r>
            <a:r>
              <a:rPr lang="zh-CN" altLang="en-US" sz="2000" b="1" dirty="0">
                <a:solidFill>
                  <a:schemeClr val="bg1"/>
                </a:solidFill>
                <a:latin typeface="微软雅黑" panose="020B0503020204020204" pitchFamily="34" charset="-122"/>
                <a:ea typeface="微软雅黑" panose="020B0503020204020204" pitchFamily="34" charset="-122"/>
              </a:rPr>
              <a:t>语 言 的 优 点</a:t>
            </a:r>
          </a:p>
        </p:txBody>
      </p:sp>
      <p:sp>
        <p:nvSpPr>
          <p:cNvPr id="9" name="TextBox 3"/>
          <p:cNvSpPr txBox="1">
            <a:spLocks noChangeArrowheads="1"/>
          </p:cNvSpPr>
          <p:nvPr/>
        </p:nvSpPr>
        <p:spPr bwMode="auto">
          <a:xfrm>
            <a:off x="1105932" y="1230252"/>
            <a:ext cx="10986451"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indent="457200" defTabSz="720725">
              <a:lnSpc>
                <a:spcPct val="150000"/>
              </a:lnSpc>
              <a:defRPr sz="2400">
                <a:solidFill>
                  <a:srgbClr val="1353A2"/>
                </a:solidFill>
                <a:latin typeface="微软雅黑" panose="020B0503020204020204" pitchFamily="34" charset="-122"/>
                <a:ea typeface="微软雅黑" panose="020B0503020204020204" pitchFamily="34" charset="-122"/>
              </a:defRPr>
            </a:lvl1pPr>
          </a:lstStyle>
          <a:p>
            <a:r>
              <a:rPr lang="en-US" altLang="zh-CN" b="1" dirty="0">
                <a:latin typeface="Times New Roman" panose="02020503050405090304" pitchFamily="18" charset="0"/>
                <a:cs typeface="Times New Roman" panose="02020503050405090304" pitchFamily="18" charset="0"/>
              </a:rPr>
              <a:t>1</a:t>
            </a:r>
            <a:r>
              <a:rPr lang="zh-CN" altLang="en-US" b="1" dirty="0">
                <a:latin typeface="Times New Roman" panose="02020503050405090304" pitchFamily="18" charset="0"/>
                <a:cs typeface="Times New Roman" panose="02020503050405090304" pitchFamily="18" charset="0"/>
              </a:rPr>
              <a:t>）实例方法</a:t>
            </a:r>
            <a:endParaRPr lang="en-US" altLang="zh-CN" b="1" dirty="0">
              <a:latin typeface="Times New Roman" panose="02020503050405090304" pitchFamily="18" charset="0"/>
              <a:cs typeface="Times New Roman" panose="02020503050405090304" pitchFamily="18" charset="0"/>
            </a:endParaRPr>
          </a:p>
          <a:p>
            <a:pPr marL="342900" indent="-342900">
              <a:buFont typeface="Arial" panose="020B0604020202090204" pitchFamily="34" charset="0"/>
              <a:buChar char="•"/>
            </a:pPr>
            <a:r>
              <a:rPr lang="en-US" altLang="zh-CN" dirty="0">
                <a:solidFill>
                  <a:schemeClr val="bg1">
                    <a:lumMod val="50000"/>
                  </a:schemeClr>
                </a:solidFill>
              </a:rPr>
              <a:t>Python</a:t>
            </a:r>
            <a:r>
              <a:rPr lang="zh-CN" altLang="en-US" dirty="0">
                <a:solidFill>
                  <a:schemeClr val="bg1">
                    <a:lumMod val="50000"/>
                  </a:schemeClr>
                </a:solidFill>
              </a:rPr>
              <a:t>中允许使用类名直接调用实例方法，但必须手动为该实例方法的第一个</a:t>
            </a:r>
            <a:r>
              <a:rPr lang="en-US" altLang="zh-CN" dirty="0">
                <a:solidFill>
                  <a:schemeClr val="bg1">
                    <a:lumMod val="50000"/>
                  </a:schemeClr>
                </a:solidFill>
              </a:rPr>
              <a:t>self</a:t>
            </a:r>
            <a:r>
              <a:rPr lang="zh-CN" altLang="en-US" dirty="0">
                <a:solidFill>
                  <a:schemeClr val="bg1">
                    <a:lumMod val="50000"/>
                  </a:schemeClr>
                </a:solidFill>
              </a:rPr>
              <a:t>参数传递参数，例如：</a:t>
            </a:r>
            <a:endParaRPr lang="zh-CN" altLang="en-US" b="1" dirty="0"/>
          </a:p>
        </p:txBody>
      </p:sp>
      <p:sp>
        <p:nvSpPr>
          <p:cNvPr id="3" name="矩形 2"/>
          <p:cNvSpPr/>
          <p:nvPr/>
        </p:nvSpPr>
        <p:spPr>
          <a:xfrm>
            <a:off x="1511573" y="2897565"/>
            <a:ext cx="6096000" cy="3139321"/>
          </a:xfrm>
          <a:prstGeom prst="rect">
            <a:avLst/>
          </a:prstGeom>
        </p:spPr>
        <p:txBody>
          <a:bodyPr>
            <a:spAutoFit/>
          </a:bodyPr>
          <a:lstStyle/>
          <a:p>
            <a:r>
              <a:rPr lang="en-US" altLang="zh-CN" dirty="0"/>
              <a:t># </a:t>
            </a:r>
            <a:r>
              <a:rPr lang="zh-CN" altLang="en-US" dirty="0"/>
              <a:t>定义类</a:t>
            </a:r>
          </a:p>
          <a:p>
            <a:r>
              <a:rPr lang="en-US" altLang="zh-CN" dirty="0"/>
              <a:t>class Cat:</a:t>
            </a:r>
          </a:p>
          <a:p>
            <a:r>
              <a:rPr lang="en-US" altLang="zh-CN" dirty="0"/>
              <a:t>    </a:t>
            </a:r>
            <a:r>
              <a:rPr lang="en-US" altLang="zh-CN" dirty="0" err="1"/>
              <a:t>def</a:t>
            </a:r>
            <a:r>
              <a:rPr lang="en-US" altLang="zh-CN" dirty="0"/>
              <a:t> __</a:t>
            </a:r>
            <a:r>
              <a:rPr lang="en-US" altLang="zh-CN" dirty="0" err="1"/>
              <a:t>init</a:t>
            </a:r>
            <a:r>
              <a:rPr lang="en-US" altLang="zh-CN" dirty="0"/>
              <a:t>__(self, name):</a:t>
            </a:r>
          </a:p>
          <a:p>
            <a:r>
              <a:rPr lang="en-US" altLang="zh-CN" dirty="0"/>
              <a:t>        self.name = name</a:t>
            </a:r>
          </a:p>
          <a:p>
            <a:endParaRPr lang="en-US" altLang="zh-CN" dirty="0"/>
          </a:p>
          <a:p>
            <a:r>
              <a:rPr lang="en-US" altLang="zh-CN" dirty="0"/>
              <a:t>    </a:t>
            </a:r>
            <a:r>
              <a:rPr lang="en-US" altLang="zh-CN" dirty="0" err="1"/>
              <a:t>def</a:t>
            </a:r>
            <a:r>
              <a:rPr lang="en-US" altLang="zh-CN" dirty="0"/>
              <a:t> speak(self):</a:t>
            </a:r>
          </a:p>
          <a:p>
            <a:r>
              <a:rPr lang="en-US" altLang="zh-CN" dirty="0"/>
              <a:t>        return f"{self.name} says Meow!"</a:t>
            </a:r>
          </a:p>
          <a:p>
            <a:endParaRPr lang="en-US" altLang="zh-CN" dirty="0"/>
          </a:p>
          <a:p>
            <a:r>
              <a:rPr lang="en-US" altLang="zh-CN" dirty="0"/>
              <a:t># </a:t>
            </a:r>
            <a:r>
              <a:rPr lang="zh-CN" altLang="en-US" dirty="0"/>
              <a:t>创建对象并调用实例方法</a:t>
            </a:r>
          </a:p>
          <a:p>
            <a:r>
              <a:rPr lang="en-US" altLang="zh-CN" dirty="0"/>
              <a:t>cat1 = Cat("</a:t>
            </a:r>
            <a:r>
              <a:rPr lang="zh-CN" altLang="en-US" dirty="0"/>
              <a:t>小灰</a:t>
            </a:r>
            <a:r>
              <a:rPr lang="en-US" altLang="zh-CN" dirty="0"/>
              <a:t>")</a:t>
            </a:r>
          </a:p>
          <a:p>
            <a:r>
              <a:rPr lang="en-US" altLang="zh-CN" dirty="0"/>
              <a:t>print(</a:t>
            </a:r>
            <a:r>
              <a:rPr lang="en-US" altLang="zh-CN" dirty="0" err="1"/>
              <a:t>Cat.speak</a:t>
            </a:r>
            <a:r>
              <a:rPr lang="en-US" altLang="zh-CN" dirty="0"/>
              <a:t>(cat1))  # </a:t>
            </a:r>
            <a:r>
              <a:rPr lang="zh-CN" altLang="en-US" dirty="0"/>
              <a:t>输出</a:t>
            </a:r>
            <a:r>
              <a:rPr lang="en-US" altLang="zh-CN" dirty="0"/>
              <a:t>: </a:t>
            </a:r>
            <a:r>
              <a:rPr lang="zh-CN" altLang="en-US" dirty="0"/>
              <a:t>小灰 </a:t>
            </a:r>
            <a:r>
              <a:rPr lang="en-US" altLang="zh-CN" dirty="0"/>
              <a:t>says Meow!</a:t>
            </a:r>
          </a:p>
        </p:txBody>
      </p:sp>
    </p:spTree>
    <p:extLst>
      <p:ext uri="{BB962C8B-B14F-4D97-AF65-F5344CB8AC3E}">
        <p14:creationId xmlns:p14="http://schemas.microsoft.com/office/powerpoint/2010/main" val="41325649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C4432088-8A23-40D0-8817-DB4BED14AC7D}"/>
              </a:ext>
            </a:extLst>
          </p:cNvPr>
          <p:cNvSpPr txBox="1">
            <a:spLocks/>
          </p:cNvSpPr>
          <p:nvPr/>
        </p:nvSpPr>
        <p:spPr>
          <a:xfrm>
            <a:off x="1923106" y="2165131"/>
            <a:ext cx="8555420" cy="1495097"/>
          </a:xfrm>
          <a:prstGeom prst="rect">
            <a:avLst/>
          </a:prstGeom>
        </p:spPr>
        <p:txBody>
          <a:bodyPr vert="horz" lIns="91440" tIns="45720" rIns="91440" bIns="45720" rtlCol="0" anchor="ctr">
            <a:normAutofit fontScale="32500" lnSpcReduction="20000"/>
          </a:bodyPr>
          <a:lstStyle>
            <a:lvl1pPr algn="r" defTabSz="914400" rtl="0" eaLnBrk="1" latinLnBrk="0" hangingPunct="1">
              <a:lnSpc>
                <a:spcPct val="80000"/>
              </a:lnSpc>
              <a:spcBef>
                <a:spcPct val="0"/>
              </a:spcBef>
              <a:buNone/>
              <a:defRPr sz="5000" kern="1200" cap="all" spc="200" baseline="0">
                <a:solidFill>
                  <a:schemeClr val="tx1">
                    <a:lumMod val="95000"/>
                    <a:lumOff val="5000"/>
                  </a:schemeClr>
                </a:solidFill>
                <a:latin typeface="+mj-lt"/>
                <a:ea typeface="+mj-ea"/>
                <a:cs typeface="+mj-cs"/>
              </a:defRPr>
            </a:lvl1pPr>
          </a:lstStyle>
          <a:p>
            <a:pPr algn="ctr">
              <a:lnSpc>
                <a:spcPct val="145000"/>
              </a:lnSpc>
            </a:pPr>
            <a:r>
              <a:rPr lang="zh-CN" altLang="en-US" sz="17600" b="1" dirty="0">
                <a:solidFill>
                  <a:schemeClr val="bg1"/>
                </a:solidFill>
              </a:rPr>
              <a:t>第一部分 </a:t>
            </a:r>
            <a:r>
              <a:rPr lang="en-US" altLang="zh-CN" sz="17600" b="1" dirty="0">
                <a:solidFill>
                  <a:schemeClr val="bg1"/>
                </a:solidFill>
              </a:rPr>
              <a:t>Python</a:t>
            </a:r>
            <a:r>
              <a:rPr lang="zh-CN" altLang="en-US" sz="17600" b="1" dirty="0">
                <a:solidFill>
                  <a:schemeClr val="bg1"/>
                </a:solidFill>
              </a:rPr>
              <a:t>基础</a:t>
            </a:r>
          </a:p>
        </p:txBody>
      </p:sp>
      <p:sp>
        <p:nvSpPr>
          <p:cNvPr id="7" name="矩形 15">
            <a:extLst>
              <a:ext uri="{FF2B5EF4-FFF2-40B4-BE49-F238E27FC236}">
                <a16:creationId xmlns:a16="http://schemas.microsoft.com/office/drawing/2014/main" id="{FB2453AE-6160-48AD-A909-81AEC187062B}"/>
              </a:ext>
            </a:extLst>
          </p:cNvPr>
          <p:cNvSpPr>
            <a:spLocks noChangeArrowheads="1"/>
          </p:cNvSpPr>
          <p:nvPr/>
        </p:nvSpPr>
        <p:spPr bwMode="auto">
          <a:xfrm>
            <a:off x="5283283" y="5007715"/>
            <a:ext cx="2851067"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50000"/>
              </a:lnSpc>
              <a:spcBef>
                <a:spcPct val="0"/>
              </a:spcBef>
              <a:buFont typeface="Arial" panose="020B060402020202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校园一卡通系统</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2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系统功能模块设计</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2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系统功能实现</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1">
            <a:extLst>
              <a:ext uri="{FF2B5EF4-FFF2-40B4-BE49-F238E27FC236}">
                <a16:creationId xmlns:a16="http://schemas.microsoft.com/office/drawing/2014/main" id="{7822EC53-DA81-49C4-A63A-117B74C9E2C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bwMode="auto">
          <a:xfrm>
            <a:off x="603250" y="5029200"/>
            <a:ext cx="4305300" cy="141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2">
            <a:extLst>
              <a:ext uri="{FF2B5EF4-FFF2-40B4-BE49-F238E27FC236}">
                <a16:creationId xmlns:a16="http://schemas.microsoft.com/office/drawing/2014/main" id="{89532A7D-90B8-4619-B4C3-D8717FEF762E}"/>
              </a:ext>
            </a:extLst>
          </p:cNvPr>
          <p:cNvSpPr>
            <a:spLocks noChangeArrowheads="1"/>
          </p:cNvSpPr>
          <p:nvPr/>
        </p:nvSpPr>
        <p:spPr bwMode="auto">
          <a:xfrm>
            <a:off x="8512176" y="5007715"/>
            <a:ext cx="27559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nSpc>
                <a:spcPct val="150000"/>
              </a:lnSpc>
              <a:spcBef>
                <a:spcPct val="0"/>
              </a:spcBef>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系统功能封装</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ct val="0"/>
              </a:spcBef>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面向对象实现</a:t>
            </a:r>
            <a:endParaRPr kumimoji="0" lang="en-US" altLang="zh-CN" sz="20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ct val="0"/>
              </a:spcBef>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系统信息存储</a:t>
            </a:r>
          </a:p>
        </p:txBody>
      </p:sp>
    </p:spTree>
    <p:extLst>
      <p:ext uri="{BB962C8B-B14F-4D97-AF65-F5344CB8AC3E}">
        <p14:creationId xmlns:p14="http://schemas.microsoft.com/office/powerpoint/2010/main" val="8222006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1662319" y="288187"/>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en-US" altLang="zh-CN" sz="3600" dirty="0">
                <a:solidFill>
                  <a:srgbClr val="1353A2"/>
                </a:solidFill>
                <a:latin typeface="微软雅黑" pitchFamily="34" charset="-122"/>
                <a:ea typeface="微软雅黑" pitchFamily="34" charset="-122"/>
                <a:cs typeface="+mn-cs"/>
              </a:rPr>
              <a:t>6.1.4 </a:t>
            </a:r>
            <a:r>
              <a:rPr lang="zh-CN" altLang="en-US" sz="3600" dirty="0">
                <a:solidFill>
                  <a:srgbClr val="1353A2"/>
                </a:solidFill>
                <a:latin typeface="微软雅黑" pitchFamily="34" charset="-122"/>
                <a:ea typeface="微软雅黑" pitchFamily="34" charset="-122"/>
                <a:cs typeface="+mn-cs"/>
              </a:rPr>
              <a:t>对象的成员</a:t>
            </a:r>
            <a:endParaRPr lang="zh-CN" altLang="zh-CN" sz="3600" dirty="0">
              <a:solidFill>
                <a:srgbClr val="1353A2"/>
              </a:solidFill>
              <a:latin typeface="微软雅黑" pitchFamily="34" charset="-122"/>
              <a:ea typeface="微软雅黑" pitchFamily="34" charset="-122"/>
              <a:cs typeface="+mn-cs"/>
            </a:endParaRPr>
          </a:p>
        </p:txBody>
      </p:sp>
      <p:sp>
        <p:nvSpPr>
          <p:cNvPr id="8" name="TextBox 3">
            <a:extLst>
              <a:ext uri="{FF2B5EF4-FFF2-40B4-BE49-F238E27FC236}">
                <a16:creationId xmlns:a16="http://schemas.microsoft.com/office/drawing/2014/main" id="{89B1AACD-848D-304B-AADB-3B2C37F8475B}"/>
              </a:ext>
            </a:extLst>
          </p:cNvPr>
          <p:cNvSpPr txBox="1"/>
          <p:nvPr/>
        </p:nvSpPr>
        <p:spPr>
          <a:xfrm>
            <a:off x="1416098" y="2107415"/>
            <a:ext cx="492443" cy="3038185"/>
          </a:xfrm>
          <a:prstGeom prst="rect">
            <a:avLst/>
          </a:prstGeom>
          <a:noFill/>
        </p:spPr>
        <p:txBody>
          <a:bodyPr vert="eaVert" wrap="non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Python </a:t>
            </a:r>
            <a:r>
              <a:rPr lang="zh-CN" altLang="en-US" sz="2000" b="1" dirty="0">
                <a:solidFill>
                  <a:schemeClr val="bg1"/>
                </a:solidFill>
                <a:latin typeface="微软雅黑" panose="020B0503020204020204" pitchFamily="34" charset="-122"/>
                <a:ea typeface="微软雅黑" panose="020B0503020204020204" pitchFamily="34" charset="-122"/>
              </a:rPr>
              <a:t>语 言 的 优 点</a:t>
            </a:r>
          </a:p>
        </p:txBody>
      </p:sp>
      <p:sp>
        <p:nvSpPr>
          <p:cNvPr id="9" name="TextBox 3"/>
          <p:cNvSpPr txBox="1">
            <a:spLocks noChangeArrowheads="1"/>
          </p:cNvSpPr>
          <p:nvPr/>
        </p:nvSpPr>
        <p:spPr bwMode="auto">
          <a:xfrm>
            <a:off x="1105932" y="1096902"/>
            <a:ext cx="10986451" cy="286232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indent="457200" defTabSz="720725">
              <a:lnSpc>
                <a:spcPct val="150000"/>
              </a:lnSpc>
              <a:defRPr sz="2400">
                <a:solidFill>
                  <a:srgbClr val="1353A2"/>
                </a:solidFill>
                <a:latin typeface="微软雅黑" panose="020B0503020204020204" pitchFamily="34" charset="-122"/>
                <a:ea typeface="微软雅黑" panose="020B0503020204020204" pitchFamily="34" charset="-122"/>
              </a:defRPr>
            </a:lvl1pPr>
          </a:lstStyle>
          <a:p>
            <a:r>
              <a:rPr lang="en-US" altLang="zh-CN" b="1" dirty="0">
                <a:latin typeface="Times New Roman" panose="02020503050405090304" pitchFamily="18" charset="0"/>
                <a:cs typeface="Times New Roman" panose="02020503050405090304" pitchFamily="18" charset="0"/>
              </a:rPr>
              <a:t>2</a:t>
            </a:r>
            <a:r>
              <a:rPr lang="zh-CN" altLang="en-US" b="1" dirty="0">
                <a:latin typeface="Times New Roman" panose="02020503050405090304" pitchFamily="18" charset="0"/>
                <a:cs typeface="Times New Roman" panose="02020503050405090304" pitchFamily="18" charset="0"/>
              </a:rPr>
              <a:t>）类方法</a:t>
            </a:r>
            <a:endParaRPr lang="en-US" altLang="zh-CN" b="1" dirty="0">
              <a:latin typeface="Times New Roman" panose="02020503050405090304" pitchFamily="18" charset="0"/>
              <a:cs typeface="Times New Roman" panose="02020503050405090304" pitchFamily="18" charset="0"/>
            </a:endParaRPr>
          </a:p>
          <a:p>
            <a:pPr marL="342900" indent="-342900">
              <a:buFont typeface="Arial" panose="020B0604020202090204" pitchFamily="34" charset="0"/>
              <a:buChar char="•"/>
            </a:pPr>
            <a:r>
              <a:rPr lang="zh-CN" altLang="en-US" dirty="0">
                <a:solidFill>
                  <a:schemeClr val="bg1">
                    <a:lumMod val="50000"/>
                  </a:schemeClr>
                </a:solidFill>
              </a:rPr>
              <a:t>类方法是定义在</a:t>
            </a:r>
            <a:r>
              <a:rPr lang="zh-CN" altLang="en-US" dirty="0">
                <a:solidFill>
                  <a:srgbClr val="FF0000"/>
                </a:solidFill>
              </a:rPr>
              <a:t>类内部</a:t>
            </a:r>
            <a:endParaRPr lang="en-US" altLang="zh-CN" dirty="0">
              <a:solidFill>
                <a:srgbClr val="FF0000"/>
              </a:solidFill>
            </a:endParaRPr>
          </a:p>
          <a:p>
            <a:pPr marL="342900" indent="-342900">
              <a:buFont typeface="Arial" panose="020B0604020202090204" pitchFamily="34" charset="0"/>
              <a:buChar char="•"/>
            </a:pPr>
            <a:r>
              <a:rPr lang="zh-CN" altLang="en-US" dirty="0">
                <a:solidFill>
                  <a:schemeClr val="bg1">
                    <a:lumMod val="50000"/>
                  </a:schemeClr>
                </a:solidFill>
              </a:rPr>
              <a:t>使用装饰器</a:t>
            </a:r>
            <a:r>
              <a:rPr lang="en-US" altLang="zh-CN" dirty="0">
                <a:solidFill>
                  <a:srgbClr val="FF0000"/>
                </a:solidFill>
              </a:rPr>
              <a:t>@</a:t>
            </a:r>
            <a:r>
              <a:rPr lang="en-US" altLang="zh-CN" dirty="0" err="1">
                <a:solidFill>
                  <a:srgbClr val="FF0000"/>
                </a:solidFill>
              </a:rPr>
              <a:t>classmethod</a:t>
            </a:r>
            <a:r>
              <a:rPr lang="zh-CN" altLang="en-US" dirty="0">
                <a:solidFill>
                  <a:schemeClr val="bg1">
                    <a:lumMod val="50000"/>
                  </a:schemeClr>
                </a:solidFill>
              </a:rPr>
              <a:t>修饰的方法</a:t>
            </a:r>
            <a:endParaRPr lang="en-US" altLang="zh-CN" dirty="0">
              <a:solidFill>
                <a:schemeClr val="bg1">
                  <a:lumMod val="50000"/>
                </a:schemeClr>
              </a:solidFill>
            </a:endParaRPr>
          </a:p>
          <a:p>
            <a:pPr marL="342900" indent="-342900">
              <a:buFont typeface="Arial" panose="020B0604020202090204" pitchFamily="34" charset="0"/>
              <a:buChar char="•"/>
            </a:pPr>
            <a:r>
              <a:rPr lang="zh-CN" altLang="en-US" dirty="0">
                <a:solidFill>
                  <a:schemeClr val="bg1">
                    <a:lumMod val="50000"/>
                  </a:schemeClr>
                </a:solidFill>
              </a:rPr>
              <a:t>第一个参数为</a:t>
            </a:r>
            <a:r>
              <a:rPr lang="en-US" altLang="zh-CN" dirty="0" err="1">
                <a:solidFill>
                  <a:srgbClr val="FF0000"/>
                </a:solidFill>
              </a:rPr>
              <a:t>cls</a:t>
            </a:r>
            <a:r>
              <a:rPr lang="zh-CN" altLang="en-US" dirty="0">
                <a:solidFill>
                  <a:schemeClr val="bg1">
                    <a:lumMod val="50000"/>
                  </a:schemeClr>
                </a:solidFill>
              </a:rPr>
              <a:t>，代表类本身</a:t>
            </a:r>
            <a:endParaRPr lang="en-US" altLang="zh-CN" dirty="0">
              <a:solidFill>
                <a:schemeClr val="bg1">
                  <a:lumMod val="50000"/>
                </a:schemeClr>
              </a:solidFill>
            </a:endParaRPr>
          </a:p>
          <a:p>
            <a:pPr marL="342900" indent="-342900">
              <a:buFont typeface="Arial" panose="020B0604020202090204" pitchFamily="34" charset="0"/>
              <a:buChar char="•"/>
            </a:pPr>
            <a:r>
              <a:rPr lang="zh-CN" altLang="en-US" dirty="0">
                <a:solidFill>
                  <a:schemeClr val="bg1">
                    <a:lumMod val="50000"/>
                  </a:schemeClr>
                </a:solidFill>
              </a:rPr>
              <a:t>可以通过类和对象调用</a:t>
            </a:r>
            <a:endParaRPr lang="zh-CN" altLang="zh-CN" dirty="0">
              <a:solidFill>
                <a:schemeClr val="bg1">
                  <a:lumMod val="50000"/>
                </a:schemeClr>
              </a:solidFill>
            </a:endParaRPr>
          </a:p>
        </p:txBody>
      </p:sp>
      <p:sp>
        <p:nvSpPr>
          <p:cNvPr id="5" name="矩形 4"/>
          <p:cNvSpPr/>
          <p:nvPr/>
        </p:nvSpPr>
        <p:spPr>
          <a:xfrm>
            <a:off x="1340123" y="3959224"/>
            <a:ext cx="6096000" cy="2585323"/>
          </a:xfrm>
          <a:prstGeom prst="rect">
            <a:avLst/>
          </a:prstGeom>
        </p:spPr>
        <p:txBody>
          <a:bodyPr>
            <a:spAutoFit/>
          </a:bodyPr>
          <a:lstStyle/>
          <a:p>
            <a:r>
              <a:rPr lang="en-US" altLang="zh-CN" dirty="0"/>
              <a:t>class Cat:</a:t>
            </a:r>
          </a:p>
          <a:p>
            <a:r>
              <a:rPr lang="en-US" altLang="zh-CN" dirty="0"/>
              <a:t>    eyes = 3   # </a:t>
            </a:r>
            <a:r>
              <a:rPr lang="zh-CN" altLang="en-US" dirty="0"/>
              <a:t>类属性</a:t>
            </a:r>
          </a:p>
          <a:p>
            <a:r>
              <a:rPr lang="zh-CN" altLang="en-US" dirty="0"/>
              <a:t>    </a:t>
            </a:r>
            <a:r>
              <a:rPr lang="en-US" altLang="zh-CN" dirty="0"/>
              <a:t>@</a:t>
            </a:r>
            <a:r>
              <a:rPr lang="en-US" altLang="zh-CN" dirty="0" err="1"/>
              <a:t>classmethod</a:t>
            </a:r>
            <a:endParaRPr lang="en-US" altLang="zh-CN" dirty="0"/>
          </a:p>
          <a:p>
            <a:r>
              <a:rPr lang="en-US" altLang="zh-CN" dirty="0"/>
              <a:t>    </a:t>
            </a:r>
            <a:r>
              <a:rPr lang="en-US" altLang="zh-CN" dirty="0" err="1"/>
              <a:t>def</a:t>
            </a:r>
            <a:r>
              <a:rPr lang="en-US" altLang="zh-CN" dirty="0"/>
              <a:t> watch(</a:t>
            </a:r>
            <a:r>
              <a:rPr lang="en-US" altLang="zh-CN" dirty="0" err="1"/>
              <a:t>cls</a:t>
            </a:r>
            <a:r>
              <a:rPr lang="en-US" altLang="zh-CN" dirty="0"/>
              <a:t>):      # </a:t>
            </a:r>
            <a:r>
              <a:rPr lang="zh-CN" altLang="en-US" dirty="0"/>
              <a:t>类方法</a:t>
            </a:r>
          </a:p>
          <a:p>
            <a:r>
              <a:rPr lang="zh-CN" altLang="en-US" dirty="0"/>
              <a:t>        </a:t>
            </a:r>
            <a:r>
              <a:rPr lang="en-US" altLang="zh-CN" dirty="0"/>
              <a:t>print(</a:t>
            </a:r>
            <a:r>
              <a:rPr lang="en-US" altLang="zh-CN" dirty="0" err="1"/>
              <a:t>cls.eyes</a:t>
            </a:r>
            <a:r>
              <a:rPr lang="en-US" altLang="zh-CN" dirty="0"/>
              <a:t>)   # </a:t>
            </a:r>
            <a:r>
              <a:rPr lang="zh-CN" altLang="en-US" dirty="0"/>
              <a:t>使用</a:t>
            </a:r>
            <a:r>
              <a:rPr lang="en-US" altLang="zh-CN" dirty="0" err="1"/>
              <a:t>cls</a:t>
            </a:r>
            <a:r>
              <a:rPr lang="zh-CN" altLang="en-US" dirty="0"/>
              <a:t>访问类属性</a:t>
            </a:r>
          </a:p>
          <a:p>
            <a:r>
              <a:rPr lang="zh-CN" altLang="en-US" dirty="0"/>
              <a:t>        </a:t>
            </a:r>
            <a:r>
              <a:rPr lang="en-US" altLang="zh-CN" dirty="0" err="1"/>
              <a:t>cls.eyes</a:t>
            </a:r>
            <a:r>
              <a:rPr lang="en-US" altLang="zh-CN" dirty="0"/>
              <a:t> = 2  	# </a:t>
            </a:r>
            <a:r>
              <a:rPr lang="zh-CN" altLang="en-US" dirty="0"/>
              <a:t>使用</a:t>
            </a:r>
            <a:r>
              <a:rPr lang="en-US" altLang="zh-CN" dirty="0" err="1"/>
              <a:t>cls</a:t>
            </a:r>
            <a:r>
              <a:rPr lang="zh-CN" altLang="en-US" dirty="0"/>
              <a:t>修改类属性</a:t>
            </a:r>
          </a:p>
          <a:p>
            <a:r>
              <a:rPr lang="zh-CN" altLang="en-US" dirty="0"/>
              <a:t>        </a:t>
            </a:r>
            <a:r>
              <a:rPr lang="en-US" altLang="zh-CN" dirty="0"/>
              <a:t>print(</a:t>
            </a:r>
            <a:r>
              <a:rPr lang="en-US" altLang="zh-CN" dirty="0" err="1"/>
              <a:t>cls.eyes</a:t>
            </a:r>
            <a:r>
              <a:rPr lang="en-US" altLang="zh-CN" dirty="0"/>
              <a:t>)</a:t>
            </a:r>
          </a:p>
          <a:p>
            <a:r>
              <a:rPr lang="en-US" altLang="zh-CN" dirty="0"/>
              <a:t>cat = Cat()                </a:t>
            </a:r>
          </a:p>
          <a:p>
            <a:r>
              <a:rPr lang="en-US" altLang="zh-CN" dirty="0" err="1"/>
              <a:t>cat.watch</a:t>
            </a:r>
            <a:r>
              <a:rPr lang="en-US" altLang="zh-CN" dirty="0"/>
              <a:t>() </a:t>
            </a:r>
          </a:p>
        </p:txBody>
      </p:sp>
    </p:spTree>
    <p:extLst>
      <p:ext uri="{BB962C8B-B14F-4D97-AF65-F5344CB8AC3E}">
        <p14:creationId xmlns:p14="http://schemas.microsoft.com/office/powerpoint/2010/main" val="1559976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1662319" y="288187"/>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en-US" altLang="zh-CN" sz="3600" dirty="0">
                <a:solidFill>
                  <a:srgbClr val="1353A2"/>
                </a:solidFill>
                <a:latin typeface="微软雅黑" pitchFamily="34" charset="-122"/>
                <a:ea typeface="微软雅黑" pitchFamily="34" charset="-122"/>
                <a:cs typeface="+mn-cs"/>
              </a:rPr>
              <a:t>6.1.4 </a:t>
            </a:r>
            <a:r>
              <a:rPr lang="zh-CN" altLang="en-US" sz="3600" dirty="0">
                <a:solidFill>
                  <a:srgbClr val="1353A2"/>
                </a:solidFill>
                <a:latin typeface="微软雅黑" pitchFamily="34" charset="-122"/>
                <a:ea typeface="微软雅黑" pitchFamily="34" charset="-122"/>
                <a:cs typeface="+mn-cs"/>
              </a:rPr>
              <a:t>对象的成员</a:t>
            </a:r>
            <a:endParaRPr lang="zh-CN" altLang="zh-CN" sz="3600" dirty="0">
              <a:solidFill>
                <a:srgbClr val="1353A2"/>
              </a:solidFill>
              <a:latin typeface="微软雅黑" pitchFamily="34" charset="-122"/>
              <a:ea typeface="微软雅黑" pitchFamily="34" charset="-122"/>
              <a:cs typeface="+mn-cs"/>
            </a:endParaRPr>
          </a:p>
        </p:txBody>
      </p:sp>
      <p:sp>
        <p:nvSpPr>
          <p:cNvPr id="8" name="TextBox 3">
            <a:extLst>
              <a:ext uri="{FF2B5EF4-FFF2-40B4-BE49-F238E27FC236}">
                <a16:creationId xmlns:a16="http://schemas.microsoft.com/office/drawing/2014/main" id="{89B1AACD-848D-304B-AADB-3B2C37F8475B}"/>
              </a:ext>
            </a:extLst>
          </p:cNvPr>
          <p:cNvSpPr txBox="1"/>
          <p:nvPr/>
        </p:nvSpPr>
        <p:spPr>
          <a:xfrm>
            <a:off x="1416098" y="2107415"/>
            <a:ext cx="492443" cy="3038185"/>
          </a:xfrm>
          <a:prstGeom prst="rect">
            <a:avLst/>
          </a:prstGeom>
          <a:noFill/>
        </p:spPr>
        <p:txBody>
          <a:bodyPr vert="eaVert" wrap="non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Python </a:t>
            </a:r>
            <a:r>
              <a:rPr lang="zh-CN" altLang="en-US" sz="2000" b="1" dirty="0">
                <a:solidFill>
                  <a:schemeClr val="bg1"/>
                </a:solidFill>
                <a:latin typeface="微软雅黑" panose="020B0503020204020204" pitchFamily="34" charset="-122"/>
                <a:ea typeface="微软雅黑" panose="020B0503020204020204" pitchFamily="34" charset="-122"/>
              </a:rPr>
              <a:t>语 言 的 优 点</a:t>
            </a:r>
          </a:p>
        </p:txBody>
      </p:sp>
      <p:sp>
        <p:nvSpPr>
          <p:cNvPr id="9" name="TextBox 3"/>
          <p:cNvSpPr txBox="1">
            <a:spLocks noChangeArrowheads="1"/>
          </p:cNvSpPr>
          <p:nvPr/>
        </p:nvSpPr>
        <p:spPr bwMode="auto">
          <a:xfrm>
            <a:off x="1105932" y="1096902"/>
            <a:ext cx="10986451" cy="23083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indent="457200" defTabSz="720725">
              <a:lnSpc>
                <a:spcPct val="150000"/>
              </a:lnSpc>
              <a:defRPr sz="2400">
                <a:solidFill>
                  <a:srgbClr val="1353A2"/>
                </a:solidFill>
                <a:latin typeface="微软雅黑" panose="020B0503020204020204" pitchFamily="34" charset="-122"/>
                <a:ea typeface="微软雅黑" panose="020B0503020204020204" pitchFamily="34" charset="-122"/>
              </a:defRPr>
            </a:lvl1pPr>
          </a:lstStyle>
          <a:p>
            <a:r>
              <a:rPr lang="en-US" altLang="zh-CN" b="1" dirty="0">
                <a:latin typeface="Times New Roman" panose="02020503050405090304" pitchFamily="18" charset="0"/>
                <a:cs typeface="Times New Roman" panose="02020503050405090304" pitchFamily="18" charset="0"/>
              </a:rPr>
              <a:t>3</a:t>
            </a:r>
            <a:r>
              <a:rPr lang="zh-CN" altLang="en-US" b="1" dirty="0">
                <a:latin typeface="Times New Roman" panose="02020503050405090304" pitchFamily="18" charset="0"/>
                <a:cs typeface="Times New Roman" panose="02020503050405090304" pitchFamily="18" charset="0"/>
              </a:rPr>
              <a:t>）静态方法</a:t>
            </a:r>
            <a:endParaRPr lang="en-US" altLang="zh-CN" b="1" dirty="0">
              <a:latin typeface="Times New Roman" panose="02020503050405090304" pitchFamily="18" charset="0"/>
              <a:cs typeface="Times New Roman" panose="02020503050405090304" pitchFamily="18" charset="0"/>
            </a:endParaRPr>
          </a:p>
          <a:p>
            <a:pPr marL="342900" indent="-342900">
              <a:buFont typeface="Arial" panose="020B0604020202090204" pitchFamily="34" charset="0"/>
              <a:buChar char="•"/>
            </a:pPr>
            <a:r>
              <a:rPr lang="zh-CN" altLang="zh-CN" dirty="0">
                <a:solidFill>
                  <a:schemeClr val="bg1">
                    <a:lumMod val="50000"/>
                  </a:schemeClr>
                </a:solidFill>
              </a:rPr>
              <a:t>静态方法是定义在类内部</a:t>
            </a:r>
            <a:endParaRPr lang="en-US" altLang="zh-CN" dirty="0">
              <a:solidFill>
                <a:schemeClr val="bg1">
                  <a:lumMod val="50000"/>
                </a:schemeClr>
              </a:solidFill>
            </a:endParaRPr>
          </a:p>
          <a:p>
            <a:pPr marL="342900" indent="-342900">
              <a:buFont typeface="Arial" panose="020B0604020202090204" pitchFamily="34" charset="0"/>
              <a:buChar char="•"/>
            </a:pPr>
            <a:r>
              <a:rPr lang="zh-CN" altLang="zh-CN" dirty="0">
                <a:solidFill>
                  <a:schemeClr val="bg1">
                    <a:lumMod val="50000"/>
                  </a:schemeClr>
                </a:solidFill>
              </a:rPr>
              <a:t>使用装饰器</a:t>
            </a:r>
            <a:r>
              <a:rPr lang="en-US" altLang="zh-CN" dirty="0">
                <a:solidFill>
                  <a:schemeClr val="bg1">
                    <a:lumMod val="50000"/>
                  </a:schemeClr>
                </a:solidFill>
              </a:rPr>
              <a:t>@</a:t>
            </a:r>
            <a:r>
              <a:rPr lang="en-US" altLang="zh-CN" dirty="0" err="1">
                <a:solidFill>
                  <a:schemeClr val="bg1">
                    <a:lumMod val="50000"/>
                  </a:schemeClr>
                </a:solidFill>
              </a:rPr>
              <a:t>staticmethod</a:t>
            </a:r>
            <a:r>
              <a:rPr lang="zh-CN" altLang="zh-CN" dirty="0">
                <a:solidFill>
                  <a:schemeClr val="bg1">
                    <a:lumMod val="50000"/>
                  </a:schemeClr>
                </a:solidFill>
              </a:rPr>
              <a:t>修饰的方法</a:t>
            </a:r>
            <a:endParaRPr lang="en-US" altLang="zh-CN" dirty="0">
              <a:solidFill>
                <a:schemeClr val="bg1">
                  <a:lumMod val="50000"/>
                </a:schemeClr>
              </a:solidFill>
            </a:endParaRPr>
          </a:p>
          <a:p>
            <a:pPr marL="342900" indent="-342900">
              <a:buFont typeface="Arial" panose="020B0604020202090204" pitchFamily="34" charset="0"/>
              <a:buChar char="•"/>
            </a:pPr>
            <a:r>
              <a:rPr lang="zh-CN" altLang="zh-CN" dirty="0">
                <a:solidFill>
                  <a:schemeClr val="bg1">
                    <a:lumMod val="50000"/>
                  </a:schemeClr>
                </a:solidFill>
              </a:rPr>
              <a:t>没有任何默认参数</a:t>
            </a:r>
          </a:p>
        </p:txBody>
      </p:sp>
      <p:sp>
        <p:nvSpPr>
          <p:cNvPr id="3" name="矩形 2"/>
          <p:cNvSpPr/>
          <p:nvPr/>
        </p:nvSpPr>
        <p:spPr>
          <a:xfrm>
            <a:off x="1511573" y="3288090"/>
            <a:ext cx="6096000" cy="3139321"/>
          </a:xfrm>
          <a:prstGeom prst="rect">
            <a:avLst/>
          </a:prstGeom>
        </p:spPr>
        <p:txBody>
          <a:bodyPr>
            <a:spAutoFit/>
          </a:bodyPr>
          <a:lstStyle/>
          <a:p>
            <a:r>
              <a:rPr lang="en-US" altLang="zh-CN" dirty="0"/>
              <a:t># </a:t>
            </a:r>
            <a:r>
              <a:rPr lang="zh-CN" altLang="en-US" dirty="0"/>
              <a:t>定义类</a:t>
            </a:r>
          </a:p>
          <a:p>
            <a:r>
              <a:rPr lang="en-US" altLang="zh-CN" dirty="0"/>
              <a:t>class Cat:</a:t>
            </a:r>
          </a:p>
          <a:p>
            <a:r>
              <a:rPr lang="en-US" altLang="zh-CN" dirty="0"/>
              <a:t>    @</a:t>
            </a:r>
            <a:r>
              <a:rPr lang="en-US" altLang="zh-CN" dirty="0" err="1"/>
              <a:t>staticmethod</a:t>
            </a:r>
            <a:endParaRPr lang="en-US" altLang="zh-CN" dirty="0"/>
          </a:p>
          <a:p>
            <a:r>
              <a:rPr lang="en-US" altLang="zh-CN" dirty="0"/>
              <a:t>    </a:t>
            </a:r>
            <a:r>
              <a:rPr lang="en-US" altLang="zh-CN" dirty="0" err="1"/>
              <a:t>def</a:t>
            </a:r>
            <a:r>
              <a:rPr lang="en-US" altLang="zh-CN" dirty="0"/>
              <a:t> info():</a:t>
            </a:r>
          </a:p>
          <a:p>
            <a:r>
              <a:rPr lang="en-US" altLang="zh-CN" dirty="0"/>
              <a:t>        return "Cats are adorable!"</a:t>
            </a:r>
          </a:p>
          <a:p>
            <a:endParaRPr lang="en-US" altLang="zh-CN" dirty="0"/>
          </a:p>
          <a:p>
            <a:r>
              <a:rPr lang="en-US" altLang="zh-CN" dirty="0"/>
              <a:t>cat=Cat()</a:t>
            </a:r>
          </a:p>
          <a:p>
            <a:r>
              <a:rPr lang="en-US" altLang="zh-CN" dirty="0"/>
              <a:t># </a:t>
            </a:r>
            <a:r>
              <a:rPr lang="zh-CN" altLang="en-US" dirty="0"/>
              <a:t>通过类调用静态方法</a:t>
            </a:r>
          </a:p>
          <a:p>
            <a:r>
              <a:rPr lang="en-US" altLang="zh-CN" dirty="0"/>
              <a:t>print(Cat.info())  # </a:t>
            </a:r>
            <a:r>
              <a:rPr lang="zh-CN" altLang="en-US" dirty="0"/>
              <a:t>输出</a:t>
            </a:r>
            <a:r>
              <a:rPr lang="en-US" altLang="zh-CN" dirty="0"/>
              <a:t>: Cats are adorable!</a:t>
            </a:r>
          </a:p>
          <a:p>
            <a:r>
              <a:rPr lang="en-US" altLang="zh-CN" dirty="0"/>
              <a:t># </a:t>
            </a:r>
            <a:r>
              <a:rPr lang="zh-CN" altLang="en-US" dirty="0"/>
              <a:t>通过对象调用静态方法</a:t>
            </a:r>
          </a:p>
          <a:p>
            <a:r>
              <a:rPr lang="en-US" altLang="zh-CN" dirty="0"/>
              <a:t>print(cat.info())  # </a:t>
            </a:r>
            <a:r>
              <a:rPr lang="zh-CN" altLang="en-US" dirty="0"/>
              <a:t>输出</a:t>
            </a:r>
            <a:r>
              <a:rPr lang="en-US" altLang="zh-CN" dirty="0"/>
              <a:t>: Cats are adorable!</a:t>
            </a:r>
          </a:p>
        </p:txBody>
      </p:sp>
    </p:spTree>
    <p:extLst>
      <p:ext uri="{BB962C8B-B14F-4D97-AF65-F5344CB8AC3E}">
        <p14:creationId xmlns:p14="http://schemas.microsoft.com/office/powerpoint/2010/main" val="19974943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707886"/>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4000" dirty="0">
                <a:solidFill>
                  <a:srgbClr val="1353A2"/>
                </a:solidFill>
                <a:latin typeface="微软雅黑" pitchFamily="34" charset="-122"/>
                <a:ea typeface="微软雅黑" pitchFamily="34" charset="-122"/>
              </a:rPr>
              <a:t>案例</a:t>
            </a:r>
            <a:r>
              <a:rPr lang="en-US" altLang="zh-CN" sz="4000" dirty="0">
                <a:solidFill>
                  <a:srgbClr val="1353A2"/>
                </a:solidFill>
                <a:latin typeface="微软雅黑" pitchFamily="34" charset="-122"/>
                <a:ea typeface="微软雅黑" pitchFamily="34" charset="-122"/>
              </a:rPr>
              <a:t>6-1</a:t>
            </a:r>
            <a:r>
              <a:rPr lang="zh-CN" altLang="en-US" sz="4000" dirty="0">
                <a:solidFill>
                  <a:srgbClr val="1353A2"/>
                </a:solidFill>
                <a:latin typeface="微软雅黑" pitchFamily="34" charset="-122"/>
                <a:ea typeface="微软雅黑" pitchFamily="34" charset="-122"/>
              </a:rPr>
              <a:t>电影票务系统</a:t>
            </a:r>
          </a:p>
        </p:txBody>
      </p:sp>
      <p:sp>
        <p:nvSpPr>
          <p:cNvPr id="6" name="文本框 5">
            <a:extLst>
              <a:ext uri="{FF2B5EF4-FFF2-40B4-BE49-F238E27FC236}">
                <a16:creationId xmlns:a16="http://schemas.microsoft.com/office/drawing/2014/main" id="{669B5F26-3BE0-BE44-5352-01CF84E9F868}"/>
              </a:ext>
            </a:extLst>
          </p:cNvPr>
          <p:cNvSpPr txBox="1"/>
          <p:nvPr/>
        </p:nvSpPr>
        <p:spPr>
          <a:xfrm>
            <a:off x="1489185" y="1699459"/>
            <a:ext cx="8938080" cy="3508653"/>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案例要求</a:t>
            </a:r>
            <a:r>
              <a:rPr lang="en-US" altLang="zh-CN" sz="2800" b="1" dirty="0">
                <a:solidFill>
                  <a:srgbClr val="053B91"/>
                </a:solidFill>
                <a:latin typeface="微软雅黑" pitchFamily="34" charset="-122"/>
                <a:ea typeface="微软雅黑" pitchFamily="34" charset="-122"/>
              </a:rPr>
              <a:t>:</a:t>
            </a:r>
          </a:p>
          <a:p>
            <a:pPr indent="266700" algn="just">
              <a:lnSpc>
                <a:spcPct val="150000"/>
              </a:lnSpc>
            </a:pPr>
            <a:r>
              <a:rPr lang="zh-CN" altLang="en-US" sz="2400" dirty="0">
                <a:solidFill>
                  <a:schemeClr val="bg1">
                    <a:lumMod val="50000"/>
                  </a:schemeClr>
                </a:solidFill>
                <a:latin typeface="微软雅黑" pitchFamily="34" charset="-122"/>
                <a:ea typeface="微软雅黑" pitchFamily="34" charset="-122"/>
              </a:rPr>
              <a:t>设计一个在线电影票务系统，系统是一个允许用户在线浏览电影信息、购买电影票以及管理个人信息的平台。系统提供电影列表、座位选择、票价展示以及支付功能，用户可以注册账号、登录系统、选择电影和场次、购买电影票，并查看购票记录和订单状态。</a:t>
            </a:r>
            <a:endParaRPr lang="zh-CN" altLang="zh-CN" sz="24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641555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707886"/>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4000" dirty="0">
                <a:solidFill>
                  <a:srgbClr val="1353A2"/>
                </a:solidFill>
                <a:latin typeface="微软雅黑" pitchFamily="34" charset="-122"/>
                <a:ea typeface="微软雅黑" pitchFamily="34" charset="-122"/>
              </a:rPr>
              <a:t>案例</a:t>
            </a:r>
            <a:r>
              <a:rPr lang="en-US" altLang="zh-CN" sz="4000" dirty="0">
                <a:solidFill>
                  <a:srgbClr val="1353A2"/>
                </a:solidFill>
                <a:latin typeface="微软雅黑" pitchFamily="34" charset="-122"/>
                <a:ea typeface="微软雅黑" pitchFamily="34" charset="-122"/>
              </a:rPr>
              <a:t>6-1</a:t>
            </a:r>
            <a:r>
              <a:rPr lang="zh-CN" altLang="en-US" sz="4000" dirty="0">
                <a:solidFill>
                  <a:srgbClr val="1353A2"/>
                </a:solidFill>
                <a:latin typeface="微软雅黑" pitchFamily="34" charset="-122"/>
                <a:ea typeface="微软雅黑" pitchFamily="34" charset="-122"/>
              </a:rPr>
              <a:t>电影票务系统</a:t>
            </a:r>
          </a:p>
        </p:txBody>
      </p:sp>
      <p:sp>
        <p:nvSpPr>
          <p:cNvPr id="6" name="文本框 5">
            <a:extLst>
              <a:ext uri="{FF2B5EF4-FFF2-40B4-BE49-F238E27FC236}">
                <a16:creationId xmlns:a16="http://schemas.microsoft.com/office/drawing/2014/main" id="{669B5F26-3BE0-BE44-5352-01CF84E9F868}"/>
              </a:ext>
            </a:extLst>
          </p:cNvPr>
          <p:cNvSpPr txBox="1"/>
          <p:nvPr/>
        </p:nvSpPr>
        <p:spPr>
          <a:xfrm>
            <a:off x="1009650" y="1323109"/>
            <a:ext cx="10487025" cy="4616648"/>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案例分析</a:t>
            </a:r>
            <a:r>
              <a:rPr lang="en-US" altLang="zh-CN" sz="2800" b="1" dirty="0">
                <a:solidFill>
                  <a:srgbClr val="053B91"/>
                </a:solidFill>
                <a:latin typeface="微软雅黑" pitchFamily="34" charset="-122"/>
                <a:ea typeface="微软雅黑" pitchFamily="34" charset="-122"/>
              </a:rPr>
              <a:t>:</a:t>
            </a:r>
          </a:p>
          <a:p>
            <a:pPr indent="266700">
              <a:lnSpc>
                <a:spcPct val="150000"/>
              </a:lnSpc>
            </a:pPr>
            <a:r>
              <a:rPr lang="zh-CN" altLang="en-US" sz="2400" dirty="0">
                <a:solidFill>
                  <a:schemeClr val="bg1">
                    <a:lumMod val="50000"/>
                  </a:schemeClr>
                </a:solidFill>
                <a:latin typeface="微软雅黑" pitchFamily="34" charset="-122"/>
                <a:ea typeface="微软雅黑" pitchFamily="34" charset="-122"/>
              </a:rPr>
              <a:t>类的设计如下：</a:t>
            </a:r>
          </a:p>
          <a:p>
            <a:pPr indent="266700">
              <a:lnSpc>
                <a:spcPct val="150000"/>
              </a:lnSpc>
            </a:pPr>
            <a:r>
              <a:rPr lang="en-US" altLang="zh-CN" sz="2400" dirty="0">
                <a:solidFill>
                  <a:schemeClr val="bg1">
                    <a:lumMod val="50000"/>
                  </a:schemeClr>
                </a:solidFill>
                <a:latin typeface="微软雅黑" pitchFamily="34" charset="-122"/>
                <a:ea typeface="微软雅黑" pitchFamily="34" charset="-122"/>
              </a:rPr>
              <a:t>1</a:t>
            </a:r>
            <a:r>
              <a:rPr lang="zh-CN" altLang="en-US" sz="2400" dirty="0">
                <a:solidFill>
                  <a:schemeClr val="bg1">
                    <a:lumMod val="50000"/>
                  </a:schemeClr>
                </a:solidFill>
                <a:latin typeface="微软雅黑" pitchFamily="34" charset="-122"/>
                <a:ea typeface="微软雅黑" pitchFamily="34" charset="-122"/>
              </a:rPr>
              <a:t>）</a:t>
            </a:r>
            <a:r>
              <a:rPr lang="en-US" altLang="zh-CN" sz="2400" dirty="0">
                <a:solidFill>
                  <a:schemeClr val="bg1">
                    <a:lumMod val="50000"/>
                  </a:schemeClr>
                </a:solidFill>
                <a:latin typeface="微软雅黑" pitchFamily="34" charset="-122"/>
                <a:ea typeface="微软雅黑" pitchFamily="34" charset="-122"/>
              </a:rPr>
              <a:t>User </a:t>
            </a:r>
            <a:r>
              <a:rPr lang="zh-CN" altLang="en-US" sz="2400" dirty="0">
                <a:solidFill>
                  <a:schemeClr val="bg1">
                    <a:lumMod val="50000"/>
                  </a:schemeClr>
                </a:solidFill>
                <a:latin typeface="微软雅黑" pitchFamily="34" charset="-122"/>
                <a:ea typeface="微软雅黑" pitchFamily="34" charset="-122"/>
              </a:rPr>
              <a:t>类：代表系统用户，包括用户名、密码、联系方式以及购票记录。</a:t>
            </a:r>
          </a:p>
          <a:p>
            <a:pPr indent="266700">
              <a:lnSpc>
                <a:spcPct val="150000"/>
              </a:lnSpc>
            </a:pPr>
            <a:r>
              <a:rPr lang="en-US" altLang="zh-CN" sz="2400" dirty="0">
                <a:solidFill>
                  <a:schemeClr val="bg1">
                    <a:lumMod val="50000"/>
                  </a:schemeClr>
                </a:solidFill>
                <a:latin typeface="微软雅黑" pitchFamily="34" charset="-122"/>
                <a:ea typeface="微软雅黑" pitchFamily="34" charset="-122"/>
              </a:rPr>
              <a:t>2</a:t>
            </a:r>
            <a:r>
              <a:rPr lang="zh-CN" altLang="en-US" sz="2400" dirty="0">
                <a:solidFill>
                  <a:schemeClr val="bg1">
                    <a:lumMod val="50000"/>
                  </a:schemeClr>
                </a:solidFill>
                <a:latin typeface="微软雅黑" pitchFamily="34" charset="-122"/>
                <a:ea typeface="微软雅黑" pitchFamily="34" charset="-122"/>
              </a:rPr>
              <a:t>）</a:t>
            </a:r>
            <a:r>
              <a:rPr lang="en-US" altLang="zh-CN" sz="2400" dirty="0">
                <a:solidFill>
                  <a:schemeClr val="bg1">
                    <a:lumMod val="50000"/>
                  </a:schemeClr>
                </a:solidFill>
                <a:latin typeface="微软雅黑" pitchFamily="34" charset="-122"/>
                <a:ea typeface="微软雅黑" pitchFamily="34" charset="-122"/>
              </a:rPr>
              <a:t>Movie </a:t>
            </a:r>
            <a:r>
              <a:rPr lang="zh-CN" altLang="en-US" sz="2400" dirty="0">
                <a:solidFill>
                  <a:schemeClr val="bg1">
                    <a:lumMod val="50000"/>
                  </a:schemeClr>
                </a:solidFill>
                <a:latin typeface="微软雅黑" pitchFamily="34" charset="-122"/>
                <a:ea typeface="微软雅黑" pitchFamily="34" charset="-122"/>
              </a:rPr>
              <a:t>类：代表电影信息，包括电影名称、导演、上映时间、票价以及座位信息。</a:t>
            </a:r>
          </a:p>
          <a:p>
            <a:pPr indent="266700">
              <a:lnSpc>
                <a:spcPct val="150000"/>
              </a:lnSpc>
            </a:pPr>
            <a:r>
              <a:rPr lang="en-US" altLang="zh-CN" sz="2400" dirty="0">
                <a:solidFill>
                  <a:schemeClr val="bg1">
                    <a:lumMod val="50000"/>
                  </a:schemeClr>
                </a:solidFill>
                <a:latin typeface="微软雅黑" pitchFamily="34" charset="-122"/>
                <a:ea typeface="微软雅黑" pitchFamily="34" charset="-122"/>
              </a:rPr>
              <a:t>3</a:t>
            </a:r>
            <a:r>
              <a:rPr lang="zh-CN" altLang="en-US" sz="2400" dirty="0">
                <a:solidFill>
                  <a:schemeClr val="bg1">
                    <a:lumMod val="50000"/>
                  </a:schemeClr>
                </a:solidFill>
                <a:latin typeface="微软雅黑" pitchFamily="34" charset="-122"/>
                <a:ea typeface="微软雅黑" pitchFamily="34" charset="-122"/>
              </a:rPr>
              <a:t>）</a:t>
            </a:r>
            <a:r>
              <a:rPr lang="en-US" altLang="zh-CN" sz="2400" dirty="0">
                <a:solidFill>
                  <a:schemeClr val="bg1">
                    <a:lumMod val="50000"/>
                  </a:schemeClr>
                </a:solidFill>
                <a:latin typeface="微软雅黑" pitchFamily="34" charset="-122"/>
                <a:ea typeface="微软雅黑" pitchFamily="34" charset="-122"/>
              </a:rPr>
              <a:t>Showtime </a:t>
            </a:r>
            <a:r>
              <a:rPr lang="zh-CN" altLang="en-US" sz="2400" dirty="0">
                <a:solidFill>
                  <a:schemeClr val="bg1">
                    <a:lumMod val="50000"/>
                  </a:schemeClr>
                </a:solidFill>
                <a:latin typeface="微软雅黑" pitchFamily="34" charset="-122"/>
                <a:ea typeface="微软雅黑" pitchFamily="34" charset="-122"/>
              </a:rPr>
              <a:t>类：代表电影的放映场次，包括放映时间、放映地点以及可选座位。</a:t>
            </a:r>
          </a:p>
          <a:p>
            <a:pPr indent="266700">
              <a:lnSpc>
                <a:spcPct val="150000"/>
              </a:lnSpc>
            </a:pPr>
            <a:r>
              <a:rPr lang="en-US" altLang="zh-CN" sz="2400" dirty="0">
                <a:solidFill>
                  <a:schemeClr val="bg1">
                    <a:lumMod val="50000"/>
                  </a:schemeClr>
                </a:solidFill>
                <a:latin typeface="微软雅黑" pitchFamily="34" charset="-122"/>
                <a:ea typeface="微软雅黑" pitchFamily="34" charset="-122"/>
              </a:rPr>
              <a:t>4</a:t>
            </a:r>
            <a:r>
              <a:rPr lang="zh-CN" altLang="en-US" sz="2400" dirty="0">
                <a:solidFill>
                  <a:schemeClr val="bg1">
                    <a:lumMod val="50000"/>
                  </a:schemeClr>
                </a:solidFill>
                <a:latin typeface="微软雅黑" pitchFamily="34" charset="-122"/>
                <a:ea typeface="微软雅黑" pitchFamily="34" charset="-122"/>
              </a:rPr>
              <a:t>）</a:t>
            </a:r>
            <a:r>
              <a:rPr lang="en-US" altLang="zh-CN" sz="2400" dirty="0">
                <a:solidFill>
                  <a:schemeClr val="bg1">
                    <a:lumMod val="50000"/>
                  </a:schemeClr>
                </a:solidFill>
                <a:latin typeface="微软雅黑" pitchFamily="34" charset="-122"/>
                <a:ea typeface="微软雅黑" pitchFamily="34" charset="-122"/>
              </a:rPr>
              <a:t>Ticket </a:t>
            </a:r>
            <a:r>
              <a:rPr lang="zh-CN" altLang="en-US" sz="2400" dirty="0">
                <a:solidFill>
                  <a:schemeClr val="bg1">
                    <a:lumMod val="50000"/>
                  </a:schemeClr>
                </a:solidFill>
                <a:latin typeface="微软雅黑" pitchFamily="34" charset="-122"/>
                <a:ea typeface="微软雅黑" pitchFamily="34" charset="-122"/>
              </a:rPr>
              <a:t>类：代表电影票，包括座位号、价格以及订单状态。</a:t>
            </a:r>
          </a:p>
        </p:txBody>
      </p:sp>
    </p:spTree>
    <p:extLst>
      <p:ext uri="{BB962C8B-B14F-4D97-AF65-F5344CB8AC3E}">
        <p14:creationId xmlns:p14="http://schemas.microsoft.com/office/powerpoint/2010/main" val="5014696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707886"/>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4000" dirty="0">
                <a:solidFill>
                  <a:srgbClr val="1353A2"/>
                </a:solidFill>
                <a:latin typeface="微软雅黑" pitchFamily="34" charset="-122"/>
                <a:ea typeface="微软雅黑" pitchFamily="34" charset="-122"/>
              </a:rPr>
              <a:t>案例</a:t>
            </a:r>
            <a:r>
              <a:rPr lang="en-US" altLang="zh-CN" sz="4000" dirty="0">
                <a:solidFill>
                  <a:srgbClr val="1353A2"/>
                </a:solidFill>
                <a:latin typeface="微软雅黑" pitchFamily="34" charset="-122"/>
                <a:ea typeface="微软雅黑" pitchFamily="34" charset="-122"/>
              </a:rPr>
              <a:t>6-1</a:t>
            </a:r>
            <a:r>
              <a:rPr lang="zh-CN" altLang="en-US" sz="4000" dirty="0">
                <a:solidFill>
                  <a:srgbClr val="1353A2"/>
                </a:solidFill>
                <a:latin typeface="微软雅黑" pitchFamily="34" charset="-122"/>
                <a:ea typeface="微软雅黑" pitchFamily="34" charset="-122"/>
              </a:rPr>
              <a:t>电影票务系统</a:t>
            </a:r>
          </a:p>
        </p:txBody>
      </p:sp>
      <p:sp>
        <p:nvSpPr>
          <p:cNvPr id="6" name="文本框 5">
            <a:extLst>
              <a:ext uri="{FF2B5EF4-FFF2-40B4-BE49-F238E27FC236}">
                <a16:creationId xmlns:a16="http://schemas.microsoft.com/office/drawing/2014/main" id="{669B5F26-3BE0-BE44-5352-01CF84E9F868}"/>
              </a:ext>
            </a:extLst>
          </p:cNvPr>
          <p:cNvSpPr txBox="1"/>
          <p:nvPr/>
        </p:nvSpPr>
        <p:spPr>
          <a:xfrm>
            <a:off x="651873" y="1327984"/>
            <a:ext cx="4453763" cy="1538883"/>
          </a:xfrm>
          <a:prstGeom prst="rect">
            <a:avLst/>
          </a:prstGeom>
          <a:noFill/>
        </p:spPr>
        <p:txBody>
          <a:bodyPr wrap="square">
            <a:spAutoFit/>
          </a:bodyPr>
          <a:lstStyle/>
          <a:p>
            <a:pPr indent="266700" algn="just">
              <a:lnSpc>
                <a:spcPct val="150000"/>
              </a:lnSpc>
              <a:spcBef>
                <a:spcPts val="600"/>
              </a:spcBef>
              <a:spcAft>
                <a:spcPts val="600"/>
              </a:spcAft>
            </a:pPr>
            <a:r>
              <a:rPr lang="zh-CN" altLang="en-US" sz="2800" b="1" dirty="0">
                <a:solidFill>
                  <a:srgbClr val="053B91"/>
                </a:solidFill>
                <a:latin typeface="微软雅黑" pitchFamily="34" charset="-122"/>
                <a:ea typeface="微软雅黑" pitchFamily="34" charset="-122"/>
              </a:rPr>
              <a:t>参考代码</a:t>
            </a:r>
            <a:r>
              <a:rPr lang="en-US" altLang="zh-CN" sz="2800" b="1" dirty="0">
                <a:solidFill>
                  <a:srgbClr val="053B91"/>
                </a:solidFill>
                <a:latin typeface="微软雅黑" pitchFamily="34" charset="-122"/>
                <a:ea typeface="微软雅黑" pitchFamily="34" charset="-122"/>
              </a:rPr>
              <a:t>:</a:t>
            </a:r>
          </a:p>
          <a:p>
            <a:pPr indent="266700" algn="just">
              <a:lnSpc>
                <a:spcPct val="150000"/>
              </a:lnSpc>
              <a:spcBef>
                <a:spcPts val="600"/>
              </a:spcBef>
              <a:spcAft>
                <a:spcPts val="600"/>
              </a:spcAft>
            </a:pPr>
            <a:endParaRPr lang="en-US" altLang="zh-CN" sz="2800" b="1" dirty="0">
              <a:solidFill>
                <a:srgbClr val="053B91"/>
              </a:solidFill>
              <a:latin typeface="微软雅黑" pitchFamily="34" charset="-122"/>
              <a:ea typeface="微软雅黑" pitchFamily="34" charset="-122"/>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6710" y="2292687"/>
            <a:ext cx="6057940" cy="343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4650" y="2292687"/>
            <a:ext cx="5156200" cy="1341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4650" y="4322763"/>
            <a:ext cx="5156200" cy="1144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33681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1353A2"/>
                </a:solidFill>
                <a:latin typeface="微软雅黑" pitchFamily="34" charset="-122"/>
                <a:ea typeface="微软雅黑" pitchFamily="34" charset="-122"/>
              </a:rPr>
              <a:t>案例</a:t>
            </a:r>
            <a:r>
              <a:rPr lang="en-US" altLang="zh-CN" dirty="0">
                <a:solidFill>
                  <a:srgbClr val="1353A2"/>
                </a:solidFill>
                <a:latin typeface="微软雅黑" pitchFamily="34" charset="-122"/>
                <a:ea typeface="微软雅黑" pitchFamily="34" charset="-122"/>
              </a:rPr>
              <a:t>6-1</a:t>
            </a:r>
            <a:r>
              <a:rPr lang="zh-CN" altLang="en-US" dirty="0">
                <a:solidFill>
                  <a:srgbClr val="1353A2"/>
                </a:solidFill>
                <a:latin typeface="微软雅黑" pitchFamily="34" charset="-122"/>
                <a:ea typeface="微软雅黑" pitchFamily="34" charset="-122"/>
              </a:rPr>
              <a:t>电影票务系统</a:t>
            </a:r>
            <a:endParaRPr lang="zh-CN" alt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7149" y="1435510"/>
            <a:ext cx="6234413" cy="4257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89499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1353A2"/>
                </a:solidFill>
                <a:latin typeface="微软雅黑" pitchFamily="34" charset="-122"/>
                <a:ea typeface="微软雅黑" pitchFamily="34" charset="-122"/>
              </a:rPr>
              <a:t>案例</a:t>
            </a:r>
            <a:r>
              <a:rPr lang="en-US" altLang="zh-CN" dirty="0">
                <a:solidFill>
                  <a:srgbClr val="1353A2"/>
                </a:solidFill>
                <a:latin typeface="微软雅黑" pitchFamily="34" charset="-122"/>
                <a:ea typeface="微软雅黑" pitchFamily="34" charset="-122"/>
              </a:rPr>
              <a:t>6-1</a:t>
            </a:r>
            <a:r>
              <a:rPr lang="zh-CN" altLang="en-US" dirty="0">
                <a:solidFill>
                  <a:srgbClr val="1353A2"/>
                </a:solidFill>
                <a:latin typeface="微软雅黑" pitchFamily="34" charset="-122"/>
                <a:ea typeface="微软雅黑" pitchFamily="34" charset="-122"/>
              </a:rPr>
              <a:t>电影票务系统</a:t>
            </a:r>
            <a:endParaRPr lang="zh-CN" altLang="en-US" dirty="0"/>
          </a:p>
        </p:txBody>
      </p:sp>
      <p:sp>
        <p:nvSpPr>
          <p:cNvPr id="5" name="文本框 2">
            <a:extLst>
              <a:ext uri="{FF2B5EF4-FFF2-40B4-BE49-F238E27FC236}">
                <a16:creationId xmlns:a16="http://schemas.microsoft.com/office/drawing/2014/main" id="{6AC6A77E-6F4C-ECF8-6232-602D33BB3807}"/>
              </a:ext>
            </a:extLst>
          </p:cNvPr>
          <p:cNvSpPr txBox="1"/>
          <p:nvPr/>
        </p:nvSpPr>
        <p:spPr>
          <a:xfrm>
            <a:off x="1183604" y="1567596"/>
            <a:ext cx="2485088" cy="662554"/>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运行结果</a:t>
            </a:r>
            <a:r>
              <a:rPr lang="en-US" altLang="zh-CN" sz="2800" b="1" dirty="0">
                <a:solidFill>
                  <a:srgbClr val="053B91"/>
                </a:solidFill>
                <a:latin typeface="微软雅黑" pitchFamily="34" charset="-122"/>
                <a:ea typeface="微软雅黑" pitchFamily="34" charset="-122"/>
              </a:rPr>
              <a:t>:</a:t>
            </a:r>
            <a:endParaRPr lang="en-US" altLang="zh-CN" sz="1400" dirty="0">
              <a:solidFill>
                <a:schemeClr val="bg1">
                  <a:lumMod val="50000"/>
                </a:schemeClr>
              </a:solidFill>
              <a:latin typeface="微软雅黑" pitchFamily="34" charset="-122"/>
              <a:ea typeface="微软雅黑" pitchFamily="34" charset="-122"/>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963" y="2706687"/>
            <a:ext cx="6401403" cy="813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1283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lang="en-US" altLang="zh-CN" sz="4000" dirty="0">
                <a:solidFill>
                  <a:srgbClr val="1353A2"/>
                </a:solidFill>
                <a:latin typeface="微软雅黑" pitchFamily="34" charset="-122"/>
                <a:ea typeface="微软雅黑" pitchFamily="34" charset="-122"/>
              </a:rPr>
              <a:t>6</a:t>
            </a:r>
            <a:r>
              <a:rPr kumimoji="0" lang="en-US" altLang="zh-CN" sz="4000" dirty="0">
                <a:solidFill>
                  <a:srgbClr val="1353A2"/>
                </a:solidFill>
                <a:latin typeface="微软雅黑" pitchFamily="34" charset="-122"/>
                <a:ea typeface="微软雅黑" pitchFamily="34" charset="-122"/>
              </a:rPr>
              <a:t>.2 </a:t>
            </a:r>
            <a:r>
              <a:rPr lang="zh-CN" altLang="en-US" sz="4000" dirty="0">
                <a:solidFill>
                  <a:srgbClr val="1353A2"/>
                </a:solidFill>
                <a:latin typeface="微软雅黑" pitchFamily="34" charset="-122"/>
                <a:ea typeface="微软雅黑" pitchFamily="34" charset="-122"/>
              </a:rPr>
              <a:t>封装、继承和多态</a:t>
            </a:r>
            <a:endParaRPr kumimoji="0" lang="zh-CN" altLang="en-US" sz="4000" dirty="0">
              <a:solidFill>
                <a:srgbClr val="1353A2"/>
              </a:solidFill>
              <a:latin typeface="微软雅黑" pitchFamily="34" charset="-122"/>
              <a:ea typeface="微软雅黑" pitchFamily="34" charset="-122"/>
            </a:endParaRPr>
          </a:p>
        </p:txBody>
      </p:sp>
      <p:sp>
        <p:nvSpPr>
          <p:cNvPr id="6" name="Text Box 44"/>
          <p:cNvSpPr txBox="1">
            <a:spLocks noChangeArrowheads="1"/>
          </p:cNvSpPr>
          <p:nvPr/>
        </p:nvSpPr>
        <p:spPr bwMode="auto">
          <a:xfrm>
            <a:off x="1443956" y="2072384"/>
            <a:ext cx="9304087" cy="1689052"/>
          </a:xfrm>
          <a:prstGeom prst="rect">
            <a:avLst/>
          </a:prstGeom>
          <a:noFill/>
          <a:ln>
            <a:noFill/>
          </a:ln>
          <a:effectLst/>
          <a:extLst>
            <a:ext uri="{909E8E84-426E-40DD-AFC4-6F175D3DCCD1}">
              <a14:hiddenFill xmlns:a14="http://schemas.microsoft.com/office/drawing/2010/main">
                <a:solidFill>
                  <a:srgbClr val="FFFFFF">
                    <a:alpha val="30196"/>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457200" defTabSz="720725" eaLnBrk="0" hangingPunct="0">
              <a:defRPr kumimoji="1" sz="2400">
                <a:solidFill>
                  <a:schemeClr val="tx1"/>
                </a:solidFill>
                <a:latin typeface="等线" charset="-122"/>
                <a:ea typeface="宋体" panose="02010600030101010101" pitchFamily="2" charset="-122"/>
              </a:defRPr>
            </a:lvl1pPr>
            <a:lvl2pPr marL="742950" indent="-285750" defTabSz="720725" eaLnBrk="0" hangingPunct="0">
              <a:defRPr kumimoji="1" sz="2400">
                <a:solidFill>
                  <a:schemeClr val="tx1"/>
                </a:solidFill>
                <a:latin typeface="等线" charset="-122"/>
                <a:ea typeface="宋体" panose="02010600030101010101" pitchFamily="2" charset="-122"/>
              </a:defRPr>
            </a:lvl2pPr>
            <a:lvl3pPr marL="1143000" indent="-228600" defTabSz="720725" eaLnBrk="0" hangingPunct="0">
              <a:defRPr kumimoji="1" sz="2400">
                <a:solidFill>
                  <a:schemeClr val="tx1"/>
                </a:solidFill>
                <a:latin typeface="等线" charset="-122"/>
                <a:ea typeface="宋体" panose="02010600030101010101" pitchFamily="2" charset="-122"/>
              </a:defRPr>
            </a:lvl3pPr>
            <a:lvl4pPr marL="1600200" indent="-228600" defTabSz="720725" eaLnBrk="0" hangingPunct="0">
              <a:defRPr kumimoji="1" sz="2400">
                <a:solidFill>
                  <a:schemeClr val="tx1"/>
                </a:solidFill>
                <a:latin typeface="等线" charset="-122"/>
                <a:ea typeface="宋体" panose="02010600030101010101" pitchFamily="2" charset="-122"/>
              </a:defRPr>
            </a:lvl4pPr>
            <a:lvl5pPr marL="2057400" indent="-228600" defTabSz="720725" eaLnBrk="0" hangingPunct="0">
              <a:defRPr kumimoji="1" sz="2400">
                <a:solidFill>
                  <a:schemeClr val="tx1"/>
                </a:solidFill>
                <a:latin typeface="等线" charset="-122"/>
                <a:ea typeface="宋体" panose="02010600030101010101" pitchFamily="2" charset="-122"/>
              </a:defRPr>
            </a:lvl5pPr>
            <a:lvl6pPr marL="25146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6pPr>
            <a:lvl7pPr marL="29718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7pPr>
            <a:lvl8pPr marL="34290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8pPr>
            <a:lvl9pPr marL="38862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9pPr>
          </a:lstStyle>
          <a:p>
            <a:pPr eaLnBrk="1" hangingPunct="1">
              <a:lnSpc>
                <a:spcPct val="150000"/>
              </a:lnSpc>
            </a:pPr>
            <a:r>
              <a:rPr lang="zh-CN" altLang="en-US" dirty="0">
                <a:latin typeface="微软雅黑" panose="020B0503020204020204" pitchFamily="34" charset="-122"/>
                <a:ea typeface="微软雅黑" panose="020B0503020204020204" pitchFamily="34" charset="-122"/>
              </a:rPr>
              <a:t>在面向对象编程中，封装、继承和多态是三个核心概念。它们使得代码更加模块化、可维护性更强，并且能够更好地应对不断变化的需求。</a:t>
            </a:r>
            <a:endParaRPr lang="zh-CN"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374681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lang="en-US" altLang="zh-CN" sz="4000" dirty="0">
                <a:solidFill>
                  <a:srgbClr val="1353A2"/>
                </a:solidFill>
                <a:latin typeface="微软雅黑" pitchFamily="34" charset="-122"/>
                <a:ea typeface="微软雅黑" pitchFamily="34" charset="-122"/>
              </a:rPr>
              <a:t>6</a:t>
            </a:r>
            <a:r>
              <a:rPr kumimoji="0" lang="en-US" altLang="zh-CN" sz="4000" dirty="0">
                <a:solidFill>
                  <a:srgbClr val="1353A2"/>
                </a:solidFill>
                <a:latin typeface="微软雅黑" pitchFamily="34" charset="-122"/>
                <a:ea typeface="微软雅黑" pitchFamily="34" charset="-122"/>
              </a:rPr>
              <a:t>.2</a:t>
            </a:r>
            <a:r>
              <a:rPr lang="en-US" altLang="zh-CN" sz="4000" dirty="0">
                <a:solidFill>
                  <a:srgbClr val="1353A2"/>
                </a:solidFill>
                <a:latin typeface="微软雅黑" pitchFamily="34" charset="-122"/>
                <a:ea typeface="微软雅黑" pitchFamily="34" charset="-122"/>
              </a:rPr>
              <a:t>.1</a:t>
            </a:r>
            <a:r>
              <a:rPr kumimoji="0" lang="en-US" altLang="zh-CN" sz="4000" dirty="0">
                <a:solidFill>
                  <a:srgbClr val="1353A2"/>
                </a:solidFill>
                <a:latin typeface="微软雅黑" pitchFamily="34" charset="-122"/>
                <a:ea typeface="微软雅黑" pitchFamily="34" charset="-122"/>
              </a:rPr>
              <a:t> </a:t>
            </a:r>
            <a:r>
              <a:rPr lang="zh-CN" altLang="en-US" sz="4000" dirty="0">
                <a:solidFill>
                  <a:srgbClr val="1353A2"/>
                </a:solidFill>
                <a:latin typeface="微软雅黑" pitchFamily="34" charset="-122"/>
                <a:ea typeface="微软雅黑" pitchFamily="34" charset="-122"/>
              </a:rPr>
              <a:t>封装</a:t>
            </a:r>
            <a:endParaRPr kumimoji="0" lang="zh-CN" altLang="en-US" sz="4000" dirty="0">
              <a:solidFill>
                <a:srgbClr val="1353A2"/>
              </a:solidFill>
              <a:latin typeface="微软雅黑" pitchFamily="34" charset="-122"/>
              <a:ea typeface="微软雅黑" pitchFamily="34" charset="-122"/>
            </a:endParaRPr>
          </a:p>
        </p:txBody>
      </p:sp>
      <p:sp>
        <p:nvSpPr>
          <p:cNvPr id="6" name="Text Box 44"/>
          <p:cNvSpPr txBox="1">
            <a:spLocks noChangeArrowheads="1"/>
          </p:cNvSpPr>
          <p:nvPr/>
        </p:nvSpPr>
        <p:spPr bwMode="auto">
          <a:xfrm>
            <a:off x="1443956" y="1856074"/>
            <a:ext cx="9304087" cy="2243050"/>
          </a:xfrm>
          <a:prstGeom prst="rect">
            <a:avLst/>
          </a:prstGeom>
          <a:noFill/>
          <a:ln>
            <a:noFill/>
          </a:ln>
          <a:effectLst/>
          <a:extLst>
            <a:ext uri="{909E8E84-426E-40DD-AFC4-6F175D3DCCD1}">
              <a14:hiddenFill xmlns:a14="http://schemas.microsoft.com/office/drawing/2010/main">
                <a:solidFill>
                  <a:srgbClr val="FFFFFF">
                    <a:alpha val="30196"/>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457200" defTabSz="720725" eaLnBrk="0" hangingPunct="0">
              <a:defRPr kumimoji="1" sz="2400">
                <a:solidFill>
                  <a:schemeClr val="tx1"/>
                </a:solidFill>
                <a:latin typeface="等线" charset="-122"/>
                <a:ea typeface="宋体" panose="02010600030101010101" pitchFamily="2" charset="-122"/>
              </a:defRPr>
            </a:lvl1pPr>
            <a:lvl2pPr marL="742950" indent="-285750" defTabSz="720725" eaLnBrk="0" hangingPunct="0">
              <a:defRPr kumimoji="1" sz="2400">
                <a:solidFill>
                  <a:schemeClr val="tx1"/>
                </a:solidFill>
                <a:latin typeface="等线" charset="-122"/>
                <a:ea typeface="宋体" panose="02010600030101010101" pitchFamily="2" charset="-122"/>
              </a:defRPr>
            </a:lvl2pPr>
            <a:lvl3pPr marL="1143000" indent="-228600" defTabSz="720725" eaLnBrk="0" hangingPunct="0">
              <a:defRPr kumimoji="1" sz="2400">
                <a:solidFill>
                  <a:schemeClr val="tx1"/>
                </a:solidFill>
                <a:latin typeface="等线" charset="-122"/>
                <a:ea typeface="宋体" panose="02010600030101010101" pitchFamily="2" charset="-122"/>
              </a:defRPr>
            </a:lvl3pPr>
            <a:lvl4pPr marL="1600200" indent="-228600" defTabSz="720725" eaLnBrk="0" hangingPunct="0">
              <a:defRPr kumimoji="1" sz="2400">
                <a:solidFill>
                  <a:schemeClr val="tx1"/>
                </a:solidFill>
                <a:latin typeface="等线" charset="-122"/>
                <a:ea typeface="宋体" panose="02010600030101010101" pitchFamily="2" charset="-122"/>
              </a:defRPr>
            </a:lvl4pPr>
            <a:lvl5pPr marL="2057400" indent="-228600" defTabSz="720725" eaLnBrk="0" hangingPunct="0">
              <a:defRPr kumimoji="1" sz="2400">
                <a:solidFill>
                  <a:schemeClr val="tx1"/>
                </a:solidFill>
                <a:latin typeface="等线" charset="-122"/>
                <a:ea typeface="宋体" panose="02010600030101010101" pitchFamily="2" charset="-122"/>
              </a:defRPr>
            </a:lvl5pPr>
            <a:lvl6pPr marL="25146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6pPr>
            <a:lvl7pPr marL="29718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7pPr>
            <a:lvl8pPr marL="34290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8pPr>
            <a:lvl9pPr marL="38862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9pPr>
          </a:lstStyle>
          <a:p>
            <a:pPr eaLnBrk="1" hangingPunct="1">
              <a:lnSpc>
                <a:spcPct val="150000"/>
              </a:lnSpc>
            </a:pPr>
            <a:r>
              <a:rPr lang="zh-CN" altLang="en-US" dirty="0">
                <a:latin typeface="微软雅黑" panose="020B0503020204020204" pitchFamily="34" charset="-122"/>
                <a:ea typeface="微软雅黑" panose="020B0503020204020204" pitchFamily="34" charset="-122"/>
              </a:rPr>
              <a:t>封装是面向对象的重要特性之一，它的基本思想是对外隐藏类的细节，提供用于访问类成员的公开接口。</a:t>
            </a:r>
          </a:p>
          <a:p>
            <a:pPr eaLnBrk="1" hangingPunct="1">
              <a:lnSpc>
                <a:spcPct val="150000"/>
              </a:lnSpc>
            </a:pPr>
            <a:r>
              <a:rPr lang="zh-CN" altLang="en-US" dirty="0">
                <a:latin typeface="微软雅黑" panose="020B0503020204020204" pitchFamily="34" charset="-122"/>
                <a:ea typeface="微软雅黑" panose="020B0503020204020204" pitchFamily="34" charset="-122"/>
              </a:rPr>
              <a:t>如此，类的外部无需知道类的实现细节，只需要使用公开接口便可访问类的内容，这在一定程度上保证了类内数据的安全。</a:t>
            </a:r>
          </a:p>
        </p:txBody>
      </p:sp>
    </p:spTree>
    <p:extLst>
      <p:ext uri="{BB962C8B-B14F-4D97-AF65-F5344CB8AC3E}">
        <p14:creationId xmlns:p14="http://schemas.microsoft.com/office/powerpoint/2010/main" val="26535232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lang="en-US" altLang="zh-CN" sz="4000" dirty="0">
                <a:solidFill>
                  <a:srgbClr val="1353A2"/>
                </a:solidFill>
                <a:latin typeface="微软雅黑" pitchFamily="34" charset="-122"/>
                <a:ea typeface="微软雅黑" pitchFamily="34" charset="-122"/>
              </a:rPr>
              <a:t>6</a:t>
            </a:r>
            <a:r>
              <a:rPr kumimoji="0" lang="en-US" altLang="zh-CN" sz="4000" dirty="0">
                <a:solidFill>
                  <a:srgbClr val="1353A2"/>
                </a:solidFill>
                <a:latin typeface="微软雅黑" pitchFamily="34" charset="-122"/>
                <a:ea typeface="微软雅黑" pitchFamily="34" charset="-122"/>
              </a:rPr>
              <a:t>.2</a:t>
            </a:r>
            <a:r>
              <a:rPr lang="en-US" altLang="zh-CN" sz="4000" dirty="0">
                <a:solidFill>
                  <a:srgbClr val="1353A2"/>
                </a:solidFill>
                <a:latin typeface="微软雅黑" pitchFamily="34" charset="-122"/>
                <a:ea typeface="微软雅黑" pitchFamily="34" charset="-122"/>
              </a:rPr>
              <a:t>.1</a:t>
            </a:r>
            <a:r>
              <a:rPr kumimoji="0" lang="en-US" altLang="zh-CN" sz="4000" dirty="0">
                <a:solidFill>
                  <a:srgbClr val="1353A2"/>
                </a:solidFill>
                <a:latin typeface="微软雅黑" pitchFamily="34" charset="-122"/>
                <a:ea typeface="微软雅黑" pitchFamily="34" charset="-122"/>
              </a:rPr>
              <a:t> </a:t>
            </a:r>
            <a:r>
              <a:rPr lang="zh-CN" altLang="en-US" sz="4000" dirty="0">
                <a:solidFill>
                  <a:srgbClr val="1353A2"/>
                </a:solidFill>
                <a:latin typeface="微软雅黑" pitchFamily="34" charset="-122"/>
                <a:ea typeface="微软雅黑" pitchFamily="34" charset="-122"/>
              </a:rPr>
              <a:t>封装</a:t>
            </a:r>
            <a:endParaRPr kumimoji="0" lang="zh-CN" altLang="en-US" sz="4000" dirty="0">
              <a:solidFill>
                <a:srgbClr val="1353A2"/>
              </a:solidFill>
              <a:latin typeface="微软雅黑" pitchFamily="34" charset="-122"/>
              <a:ea typeface="微软雅黑" pitchFamily="34" charset="-122"/>
            </a:endParaRPr>
          </a:p>
        </p:txBody>
      </p:sp>
      <p:sp>
        <p:nvSpPr>
          <p:cNvPr id="6" name="Text Box 44"/>
          <p:cNvSpPr txBox="1">
            <a:spLocks noChangeArrowheads="1"/>
          </p:cNvSpPr>
          <p:nvPr/>
        </p:nvSpPr>
        <p:spPr bwMode="auto">
          <a:xfrm>
            <a:off x="1335336" y="1416695"/>
            <a:ext cx="9304087" cy="3905043"/>
          </a:xfrm>
          <a:prstGeom prst="rect">
            <a:avLst/>
          </a:prstGeom>
          <a:noFill/>
          <a:ln>
            <a:noFill/>
          </a:ln>
          <a:effectLst/>
          <a:extLst>
            <a:ext uri="{909E8E84-426E-40DD-AFC4-6F175D3DCCD1}">
              <a14:hiddenFill xmlns:a14="http://schemas.microsoft.com/office/drawing/2010/main">
                <a:solidFill>
                  <a:srgbClr val="FFFFFF">
                    <a:alpha val="30196"/>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457200" defTabSz="720725" eaLnBrk="0" hangingPunct="0">
              <a:defRPr kumimoji="1" sz="2400">
                <a:solidFill>
                  <a:schemeClr val="tx1"/>
                </a:solidFill>
                <a:latin typeface="等线" charset="-122"/>
                <a:ea typeface="宋体" panose="02010600030101010101" pitchFamily="2" charset="-122"/>
              </a:defRPr>
            </a:lvl1pPr>
            <a:lvl2pPr marL="742950" indent="-285750" defTabSz="720725" eaLnBrk="0" hangingPunct="0">
              <a:defRPr kumimoji="1" sz="2400">
                <a:solidFill>
                  <a:schemeClr val="tx1"/>
                </a:solidFill>
                <a:latin typeface="等线" charset="-122"/>
                <a:ea typeface="宋体" panose="02010600030101010101" pitchFamily="2" charset="-122"/>
              </a:defRPr>
            </a:lvl2pPr>
            <a:lvl3pPr marL="1143000" indent="-228600" defTabSz="720725" eaLnBrk="0" hangingPunct="0">
              <a:defRPr kumimoji="1" sz="2400">
                <a:solidFill>
                  <a:schemeClr val="tx1"/>
                </a:solidFill>
                <a:latin typeface="等线" charset="-122"/>
                <a:ea typeface="宋体" panose="02010600030101010101" pitchFamily="2" charset="-122"/>
              </a:defRPr>
            </a:lvl3pPr>
            <a:lvl4pPr marL="1600200" indent="-228600" defTabSz="720725" eaLnBrk="0" hangingPunct="0">
              <a:defRPr kumimoji="1" sz="2400">
                <a:solidFill>
                  <a:schemeClr val="tx1"/>
                </a:solidFill>
                <a:latin typeface="等线" charset="-122"/>
                <a:ea typeface="宋体" panose="02010600030101010101" pitchFamily="2" charset="-122"/>
              </a:defRPr>
            </a:lvl4pPr>
            <a:lvl5pPr marL="2057400" indent="-228600" defTabSz="720725" eaLnBrk="0" hangingPunct="0">
              <a:defRPr kumimoji="1" sz="2400">
                <a:solidFill>
                  <a:schemeClr val="tx1"/>
                </a:solidFill>
                <a:latin typeface="等线" charset="-122"/>
                <a:ea typeface="宋体" panose="02010600030101010101" pitchFamily="2" charset="-122"/>
              </a:defRPr>
            </a:lvl5pPr>
            <a:lvl6pPr marL="25146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6pPr>
            <a:lvl7pPr marL="29718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7pPr>
            <a:lvl8pPr marL="34290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8pPr>
            <a:lvl9pPr marL="38862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9pPr>
          </a:lstStyle>
          <a:p>
            <a:pPr eaLnBrk="1" hangingPunct="1">
              <a:lnSpc>
                <a:spcPct val="150000"/>
              </a:lnSpc>
            </a:pPr>
            <a:r>
              <a:rPr lang="zh-CN" altLang="en-US" dirty="0">
                <a:latin typeface="微软雅黑" panose="020B0503020204020204" pitchFamily="34" charset="-122"/>
                <a:ea typeface="微软雅黑" panose="020B0503020204020204" pitchFamily="34" charset="-122"/>
              </a:rPr>
              <a:t>在</a:t>
            </a:r>
            <a:r>
              <a:rPr lang="en-US" altLang="zh-CN" dirty="0">
                <a:latin typeface="微软雅黑" panose="020B0503020204020204" pitchFamily="34" charset="-122"/>
                <a:ea typeface="微软雅黑" panose="020B0503020204020204" pitchFamily="34" charset="-122"/>
              </a:rPr>
              <a:t>Python</a:t>
            </a:r>
            <a:r>
              <a:rPr lang="zh-CN" altLang="en-US" dirty="0">
                <a:latin typeface="微软雅黑" panose="020B0503020204020204" pitchFamily="34" charset="-122"/>
                <a:ea typeface="微软雅黑" panose="020B0503020204020204" pitchFamily="34" charset="-122"/>
              </a:rPr>
              <a:t>中，可以通过以下方式实现封装：</a:t>
            </a:r>
          </a:p>
          <a:p>
            <a:pPr marL="1085850" lvl="1" indent="-342900" eaLnBrk="1" hangingPunct="1">
              <a:lnSpc>
                <a:spcPct val="150000"/>
              </a:lnSpc>
              <a:buFont typeface="Wingdings" pitchFamily="2" charset="2"/>
              <a:buChar char="l"/>
            </a:pPr>
            <a:r>
              <a:rPr lang="zh-CN" altLang="en-US" dirty="0">
                <a:latin typeface="微软雅黑" panose="020B0503020204020204" pitchFamily="34" charset="-122"/>
                <a:ea typeface="微软雅黑" panose="020B0503020204020204" pitchFamily="34" charset="-122"/>
              </a:rPr>
              <a:t>使用双下划线</a:t>
            </a:r>
            <a:r>
              <a:rPr lang="en-US" altLang="zh-CN" dirty="0">
                <a:latin typeface="微软雅黑" panose="020B0503020204020204" pitchFamily="34" charset="-122"/>
                <a:ea typeface="微软雅黑" panose="020B0503020204020204" pitchFamily="34" charset="-122"/>
              </a:rPr>
              <a:t>__</a:t>
            </a:r>
            <a:r>
              <a:rPr lang="zh-CN" altLang="en-US" dirty="0">
                <a:latin typeface="微软雅黑" panose="020B0503020204020204" pitchFamily="34" charset="-122"/>
                <a:ea typeface="微软雅黑" panose="020B0503020204020204" pitchFamily="34" charset="-122"/>
              </a:rPr>
              <a:t>开头的属性和方法，将其设为私有成员，只能在类的内部访问。语法格式如下：</a:t>
            </a:r>
          </a:p>
          <a:p>
            <a:pPr indent="0" eaLnBrk="1" hangingPunct="1">
              <a:lnSpc>
                <a:spcPct val="150000"/>
              </a:lnSpc>
            </a:pPr>
            <a:r>
              <a:rPr lang="en-US" altLang="zh-CN" dirty="0">
                <a:latin typeface="微软雅黑" panose="020B0503020204020204" pitchFamily="34" charset="-122"/>
                <a:ea typeface="微软雅黑" panose="020B0503020204020204" pitchFamily="34" charset="-122"/>
              </a:rPr>
              <a:t>            __</a:t>
            </a:r>
            <a:r>
              <a:rPr lang="zh-CN" altLang="en-US" dirty="0">
                <a:latin typeface="微软雅黑" panose="020B0503020204020204" pitchFamily="34" charset="-122"/>
                <a:ea typeface="微软雅黑" panose="020B0503020204020204" pitchFamily="34" charset="-122"/>
              </a:rPr>
              <a:t>属性名</a:t>
            </a:r>
          </a:p>
          <a:p>
            <a:pPr indent="0" eaLnBrk="1" hangingPunct="1">
              <a:lnSpc>
                <a:spcPct val="150000"/>
              </a:lnSpc>
            </a:pPr>
            <a:r>
              <a:rPr lang="en-US" altLang="zh-CN" dirty="0">
                <a:latin typeface="微软雅黑" panose="020B0503020204020204" pitchFamily="34" charset="-122"/>
                <a:ea typeface="微软雅黑" panose="020B0503020204020204" pitchFamily="34" charset="-122"/>
              </a:rPr>
              <a:t>            __</a:t>
            </a:r>
            <a:r>
              <a:rPr lang="zh-CN" altLang="en-US" dirty="0">
                <a:latin typeface="微软雅黑" panose="020B0503020204020204" pitchFamily="34" charset="-122"/>
                <a:ea typeface="微软雅黑" panose="020B0503020204020204" pitchFamily="34" charset="-122"/>
              </a:rPr>
              <a:t>方法名</a:t>
            </a:r>
          </a:p>
          <a:p>
            <a:pPr marL="1085850" lvl="1" indent="-342900" eaLnBrk="1" hangingPunct="1">
              <a:lnSpc>
                <a:spcPct val="150000"/>
              </a:lnSpc>
              <a:buFont typeface="Wingdings" pitchFamily="2" charset="2"/>
              <a:buChar char="l"/>
            </a:pPr>
            <a:r>
              <a:rPr lang="zh-CN" altLang="en-US" dirty="0">
                <a:latin typeface="微软雅黑" panose="020B0503020204020204" pitchFamily="34" charset="-122"/>
                <a:ea typeface="微软雅黑" panose="020B0503020204020204" pitchFamily="34" charset="-122"/>
              </a:rPr>
              <a:t>提供公共方法来访问和修改私有成员，确保对数据的控制和验证。</a:t>
            </a:r>
          </a:p>
        </p:txBody>
      </p:sp>
    </p:spTree>
    <p:extLst>
      <p:ext uri="{BB962C8B-B14F-4D97-AF65-F5344CB8AC3E}">
        <p14:creationId xmlns:p14="http://schemas.microsoft.com/office/powerpoint/2010/main" val="2532028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C4432088-8A23-40D0-8817-DB4BED14AC7D}"/>
              </a:ext>
            </a:extLst>
          </p:cNvPr>
          <p:cNvSpPr txBox="1">
            <a:spLocks/>
          </p:cNvSpPr>
          <p:nvPr/>
        </p:nvSpPr>
        <p:spPr>
          <a:xfrm>
            <a:off x="-1" y="2121760"/>
            <a:ext cx="12363449" cy="1495097"/>
          </a:xfrm>
          <a:prstGeom prst="rect">
            <a:avLst/>
          </a:prstGeom>
        </p:spPr>
        <p:txBody>
          <a:bodyPr vert="horz" lIns="91440" tIns="45720" rIns="91440" bIns="45720" rtlCol="0" anchor="ctr">
            <a:normAutofit fontScale="25000" lnSpcReduction="20000"/>
          </a:bodyPr>
          <a:lstStyle>
            <a:lvl1pPr algn="r" defTabSz="914400" rtl="0" eaLnBrk="1" latinLnBrk="0" hangingPunct="1">
              <a:lnSpc>
                <a:spcPct val="80000"/>
              </a:lnSpc>
              <a:spcBef>
                <a:spcPct val="0"/>
              </a:spcBef>
              <a:buNone/>
              <a:defRPr sz="5000" kern="1200" cap="all" spc="200" baseline="0">
                <a:solidFill>
                  <a:schemeClr val="tx1">
                    <a:lumMod val="95000"/>
                    <a:lumOff val="5000"/>
                  </a:schemeClr>
                </a:solidFill>
                <a:latin typeface="+mj-lt"/>
                <a:ea typeface="+mj-ea"/>
                <a:cs typeface="+mj-cs"/>
              </a:defRPr>
            </a:lvl1pPr>
          </a:lstStyle>
          <a:p>
            <a:pPr algn="ctr">
              <a:lnSpc>
                <a:spcPct val="145000"/>
              </a:lnSpc>
            </a:pPr>
            <a:r>
              <a:rPr lang="zh-CN" altLang="en-US" sz="17600" b="1" dirty="0">
                <a:solidFill>
                  <a:schemeClr val="bg1"/>
                </a:solidFill>
              </a:rPr>
              <a:t>任务六 使用面向对象实现校园一卡通系统功能</a:t>
            </a:r>
          </a:p>
        </p:txBody>
      </p:sp>
      <p:sp>
        <p:nvSpPr>
          <p:cNvPr id="7" name="矩形 15">
            <a:extLst>
              <a:ext uri="{FF2B5EF4-FFF2-40B4-BE49-F238E27FC236}">
                <a16:creationId xmlns:a16="http://schemas.microsoft.com/office/drawing/2014/main" id="{FB2453AE-6160-48AD-A909-81AEC187062B}"/>
              </a:ext>
            </a:extLst>
          </p:cNvPr>
          <p:cNvSpPr>
            <a:spLocks noChangeArrowheads="1"/>
          </p:cNvSpPr>
          <p:nvPr/>
        </p:nvSpPr>
        <p:spPr bwMode="auto">
          <a:xfrm>
            <a:off x="5086433" y="5201934"/>
            <a:ext cx="314316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50000"/>
              </a:lnSpc>
              <a:spcBef>
                <a:spcPct val="0"/>
              </a:spcBef>
              <a:buFont typeface="Arial" panose="020B060402020202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类和对象</a:t>
            </a: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p>
          <a:p>
            <a:pPr>
              <a:lnSpc>
                <a:spcPct val="150000"/>
              </a:lnSpc>
              <a:spcBef>
                <a:spcPct val="0"/>
              </a:spcBef>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封装、继承和多态</a:t>
            </a:r>
          </a:p>
          <a:p>
            <a:pPr eaLnBrk="1" hangingPunct="1">
              <a:lnSpc>
                <a:spcPct val="150000"/>
              </a:lnSpc>
              <a:spcBef>
                <a:spcPct val="0"/>
              </a:spcBef>
              <a:buFont typeface="Arial" panose="020B0604020202020204" pitchFamily="34" charset="0"/>
              <a:buNone/>
            </a:pP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1">
            <a:extLst>
              <a:ext uri="{FF2B5EF4-FFF2-40B4-BE49-F238E27FC236}">
                <a16:creationId xmlns:a16="http://schemas.microsoft.com/office/drawing/2014/main" id="{7822EC53-DA81-49C4-A63A-117B74C9E2C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bwMode="auto">
          <a:xfrm>
            <a:off x="555625" y="5038725"/>
            <a:ext cx="4305300" cy="141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16848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lang="en-US" altLang="zh-CN" sz="4000" dirty="0">
                <a:solidFill>
                  <a:srgbClr val="1353A2"/>
                </a:solidFill>
                <a:latin typeface="微软雅黑" pitchFamily="34" charset="-122"/>
                <a:ea typeface="微软雅黑" pitchFamily="34" charset="-122"/>
              </a:rPr>
              <a:t>6</a:t>
            </a:r>
            <a:r>
              <a:rPr kumimoji="0" lang="en-US" altLang="zh-CN" sz="4000" dirty="0">
                <a:solidFill>
                  <a:srgbClr val="1353A2"/>
                </a:solidFill>
                <a:latin typeface="微软雅黑" pitchFamily="34" charset="-122"/>
                <a:ea typeface="微软雅黑" pitchFamily="34" charset="-122"/>
              </a:rPr>
              <a:t>.2</a:t>
            </a:r>
            <a:r>
              <a:rPr lang="en-US" altLang="zh-CN" sz="4000" dirty="0">
                <a:solidFill>
                  <a:srgbClr val="1353A2"/>
                </a:solidFill>
                <a:latin typeface="微软雅黑" pitchFamily="34" charset="-122"/>
                <a:ea typeface="微软雅黑" pitchFamily="34" charset="-122"/>
              </a:rPr>
              <a:t>.1</a:t>
            </a:r>
            <a:r>
              <a:rPr kumimoji="0" lang="en-US" altLang="zh-CN" sz="4000" dirty="0">
                <a:solidFill>
                  <a:srgbClr val="1353A2"/>
                </a:solidFill>
                <a:latin typeface="微软雅黑" pitchFamily="34" charset="-122"/>
                <a:ea typeface="微软雅黑" pitchFamily="34" charset="-122"/>
              </a:rPr>
              <a:t> </a:t>
            </a:r>
            <a:r>
              <a:rPr lang="zh-CN" altLang="en-US" sz="4000" dirty="0">
                <a:solidFill>
                  <a:srgbClr val="1353A2"/>
                </a:solidFill>
                <a:latin typeface="微软雅黑" pitchFamily="34" charset="-122"/>
                <a:ea typeface="微软雅黑" pitchFamily="34" charset="-122"/>
              </a:rPr>
              <a:t>封装</a:t>
            </a:r>
            <a:endParaRPr kumimoji="0" lang="zh-CN" altLang="en-US" sz="4000" dirty="0">
              <a:solidFill>
                <a:srgbClr val="1353A2"/>
              </a:solidFill>
              <a:latin typeface="微软雅黑" pitchFamily="34" charset="-122"/>
              <a:ea typeface="微软雅黑" pitchFamily="34" charset="-122"/>
            </a:endParaRPr>
          </a:p>
        </p:txBody>
      </p:sp>
      <p:sp>
        <p:nvSpPr>
          <p:cNvPr id="6" name="Text Box 44"/>
          <p:cNvSpPr txBox="1">
            <a:spLocks noChangeArrowheads="1"/>
          </p:cNvSpPr>
          <p:nvPr/>
        </p:nvSpPr>
        <p:spPr bwMode="auto">
          <a:xfrm>
            <a:off x="1335336" y="1228692"/>
            <a:ext cx="9304087" cy="581057"/>
          </a:xfrm>
          <a:prstGeom prst="rect">
            <a:avLst/>
          </a:prstGeom>
          <a:noFill/>
          <a:ln>
            <a:noFill/>
          </a:ln>
          <a:effectLst/>
          <a:extLst>
            <a:ext uri="{909E8E84-426E-40DD-AFC4-6F175D3DCCD1}">
              <a14:hiddenFill xmlns:a14="http://schemas.microsoft.com/office/drawing/2010/main">
                <a:solidFill>
                  <a:srgbClr val="FFFFFF">
                    <a:alpha val="30196"/>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457200" defTabSz="720725" eaLnBrk="0" hangingPunct="0">
              <a:defRPr kumimoji="1" sz="2400">
                <a:solidFill>
                  <a:schemeClr val="tx1"/>
                </a:solidFill>
                <a:latin typeface="等线" charset="-122"/>
                <a:ea typeface="宋体" panose="02010600030101010101" pitchFamily="2" charset="-122"/>
              </a:defRPr>
            </a:lvl1pPr>
            <a:lvl2pPr marL="742950" indent="-285750" defTabSz="720725" eaLnBrk="0" hangingPunct="0">
              <a:defRPr kumimoji="1" sz="2400">
                <a:solidFill>
                  <a:schemeClr val="tx1"/>
                </a:solidFill>
                <a:latin typeface="等线" charset="-122"/>
                <a:ea typeface="宋体" panose="02010600030101010101" pitchFamily="2" charset="-122"/>
              </a:defRPr>
            </a:lvl2pPr>
            <a:lvl3pPr marL="1143000" indent="-228600" defTabSz="720725" eaLnBrk="0" hangingPunct="0">
              <a:defRPr kumimoji="1" sz="2400">
                <a:solidFill>
                  <a:schemeClr val="tx1"/>
                </a:solidFill>
                <a:latin typeface="等线" charset="-122"/>
                <a:ea typeface="宋体" panose="02010600030101010101" pitchFamily="2" charset="-122"/>
              </a:defRPr>
            </a:lvl3pPr>
            <a:lvl4pPr marL="1600200" indent="-228600" defTabSz="720725" eaLnBrk="0" hangingPunct="0">
              <a:defRPr kumimoji="1" sz="2400">
                <a:solidFill>
                  <a:schemeClr val="tx1"/>
                </a:solidFill>
                <a:latin typeface="等线" charset="-122"/>
                <a:ea typeface="宋体" panose="02010600030101010101" pitchFamily="2" charset="-122"/>
              </a:defRPr>
            </a:lvl4pPr>
            <a:lvl5pPr marL="2057400" indent="-228600" defTabSz="720725" eaLnBrk="0" hangingPunct="0">
              <a:defRPr kumimoji="1" sz="2400">
                <a:solidFill>
                  <a:schemeClr val="tx1"/>
                </a:solidFill>
                <a:latin typeface="等线" charset="-122"/>
                <a:ea typeface="宋体" panose="02010600030101010101" pitchFamily="2" charset="-122"/>
              </a:defRPr>
            </a:lvl5pPr>
            <a:lvl6pPr marL="25146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6pPr>
            <a:lvl7pPr marL="29718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7pPr>
            <a:lvl8pPr marL="34290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8pPr>
            <a:lvl9pPr marL="38862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9pPr>
          </a:lstStyle>
          <a:p>
            <a:pPr eaLnBrk="1" hangingPunct="1">
              <a:lnSpc>
                <a:spcPct val="150000"/>
              </a:lnSpc>
            </a:pPr>
            <a:r>
              <a:rPr lang="zh-CN" altLang="en-US" dirty="0">
                <a:latin typeface="微软雅黑" panose="020B0503020204020204" pitchFamily="34" charset="-122"/>
                <a:ea typeface="微软雅黑" panose="020B0503020204020204" pitchFamily="34" charset="-122"/>
              </a:rPr>
              <a:t>封装示例：</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8879" y="1685923"/>
            <a:ext cx="7182745" cy="4829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78698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lang="en-US" altLang="zh-CN" sz="4000" dirty="0">
                <a:solidFill>
                  <a:srgbClr val="1353A2"/>
                </a:solidFill>
                <a:latin typeface="微软雅黑" pitchFamily="34" charset="-122"/>
                <a:ea typeface="微软雅黑" pitchFamily="34" charset="-122"/>
              </a:rPr>
              <a:t>6</a:t>
            </a:r>
            <a:r>
              <a:rPr kumimoji="0" lang="en-US" altLang="zh-CN" sz="4000" dirty="0">
                <a:solidFill>
                  <a:srgbClr val="1353A2"/>
                </a:solidFill>
                <a:latin typeface="微软雅黑" pitchFamily="34" charset="-122"/>
                <a:ea typeface="微软雅黑" pitchFamily="34" charset="-122"/>
              </a:rPr>
              <a:t>.2</a:t>
            </a:r>
            <a:r>
              <a:rPr lang="en-US" altLang="zh-CN" sz="4000" dirty="0">
                <a:solidFill>
                  <a:srgbClr val="1353A2"/>
                </a:solidFill>
                <a:latin typeface="微软雅黑" pitchFamily="34" charset="-122"/>
                <a:ea typeface="微软雅黑" pitchFamily="34" charset="-122"/>
              </a:rPr>
              <a:t>.2</a:t>
            </a:r>
            <a:r>
              <a:rPr kumimoji="0" lang="en-US" altLang="zh-CN" sz="4000" dirty="0">
                <a:solidFill>
                  <a:srgbClr val="1353A2"/>
                </a:solidFill>
                <a:latin typeface="微软雅黑" pitchFamily="34" charset="-122"/>
                <a:ea typeface="微软雅黑" pitchFamily="34" charset="-122"/>
              </a:rPr>
              <a:t> </a:t>
            </a:r>
            <a:r>
              <a:rPr lang="zh-CN" altLang="en-US" sz="4000" dirty="0">
                <a:solidFill>
                  <a:srgbClr val="1353A2"/>
                </a:solidFill>
                <a:latin typeface="微软雅黑" pitchFamily="34" charset="-122"/>
                <a:ea typeface="微软雅黑" pitchFamily="34" charset="-122"/>
              </a:rPr>
              <a:t>继承</a:t>
            </a:r>
            <a:endParaRPr kumimoji="0" lang="zh-CN" altLang="en-US" sz="4000" dirty="0">
              <a:solidFill>
                <a:srgbClr val="1353A2"/>
              </a:solidFill>
              <a:latin typeface="微软雅黑" pitchFamily="34" charset="-122"/>
              <a:ea typeface="微软雅黑" pitchFamily="34" charset="-122"/>
            </a:endParaRPr>
          </a:p>
        </p:txBody>
      </p:sp>
      <p:sp>
        <p:nvSpPr>
          <p:cNvPr id="2" name="矩形 1"/>
          <p:cNvSpPr/>
          <p:nvPr/>
        </p:nvSpPr>
        <p:spPr>
          <a:xfrm>
            <a:off x="1341639" y="1481896"/>
            <a:ext cx="9955626" cy="3247877"/>
          </a:xfrm>
          <a:prstGeom prst="rect">
            <a:avLst/>
          </a:prstGeom>
        </p:spPr>
        <p:txBody>
          <a:bodyPr wrap="square">
            <a:spAutoFit/>
          </a:bodyPr>
          <a:lstStyle/>
          <a:p>
            <a:pPr indent="457200">
              <a:lnSpc>
                <a:spcPct val="150000"/>
              </a:lnSpc>
            </a:pPr>
            <a:r>
              <a:rPr kumimoji="1" lang="zh-CN" altLang="zh-CN" sz="2800" dirty="0">
                <a:solidFill>
                  <a:srgbClr val="FF0000"/>
                </a:solidFill>
                <a:latin typeface="微软雅黑" panose="020B0503020204020204" pitchFamily="34" charset="-122"/>
                <a:ea typeface="微软雅黑" panose="020B0503020204020204" pitchFamily="34" charset="-122"/>
              </a:rPr>
              <a:t>继承</a:t>
            </a:r>
            <a:r>
              <a:rPr kumimoji="1" lang="zh-CN" altLang="zh-CN" sz="2800" dirty="0">
                <a:solidFill>
                  <a:schemeClr val="bg1">
                    <a:lumMod val="50000"/>
                  </a:schemeClr>
                </a:solidFill>
                <a:latin typeface="微软雅黑" panose="020B0503020204020204" pitchFamily="34" charset="-122"/>
                <a:ea typeface="微软雅黑" panose="020B0503020204020204" pitchFamily="34" charset="-122"/>
              </a:rPr>
              <a:t>是面向对象的重要特性之一，它主要用于描述类与类之间的关系，</a:t>
            </a:r>
            <a:r>
              <a:rPr kumimoji="1" lang="zh-CN" altLang="zh-CN" sz="2800" dirty="0">
                <a:solidFill>
                  <a:srgbClr val="FF0000"/>
                </a:solidFill>
                <a:latin typeface="微软雅黑" panose="020B0503020204020204" pitchFamily="34" charset="-122"/>
                <a:ea typeface="微软雅黑" panose="020B0503020204020204" pitchFamily="34" charset="-122"/>
              </a:rPr>
              <a:t>在不改变原有类的基础上扩展原有类的功能</a:t>
            </a:r>
            <a:r>
              <a:rPr kumimoji="1" lang="zh-CN" altLang="zh-CN" sz="2800" dirty="0">
                <a:solidFill>
                  <a:schemeClr val="bg1">
                    <a:lumMod val="50000"/>
                  </a:schemeClr>
                </a:solidFill>
                <a:latin typeface="微软雅黑" panose="020B0503020204020204" pitchFamily="34" charset="-122"/>
                <a:ea typeface="微软雅黑" panose="020B0503020204020204" pitchFamily="34" charset="-122"/>
              </a:rPr>
              <a:t>。</a:t>
            </a:r>
            <a:endParaRPr kumimoji="1" lang="en-US" altLang="zh-CN" sz="2800" dirty="0">
              <a:solidFill>
                <a:schemeClr val="bg1">
                  <a:lumMod val="50000"/>
                </a:schemeClr>
              </a:solidFill>
              <a:latin typeface="微软雅黑" panose="020B0503020204020204" pitchFamily="34" charset="-122"/>
              <a:ea typeface="微软雅黑" panose="020B0503020204020204" pitchFamily="34" charset="-122"/>
            </a:endParaRPr>
          </a:p>
          <a:p>
            <a:pPr indent="457200">
              <a:lnSpc>
                <a:spcPct val="150000"/>
              </a:lnSpc>
            </a:pPr>
            <a:r>
              <a:rPr kumimoji="1" lang="zh-CN" altLang="zh-CN" sz="2800" dirty="0">
                <a:solidFill>
                  <a:schemeClr val="bg1">
                    <a:lumMod val="50000"/>
                  </a:schemeClr>
                </a:solidFill>
                <a:latin typeface="微软雅黑" panose="020B0503020204020204" pitchFamily="34" charset="-122"/>
                <a:ea typeface="微软雅黑" panose="020B0503020204020204" pitchFamily="34" charset="-122"/>
              </a:rPr>
              <a:t>若类与类之间具有</a:t>
            </a:r>
            <a:r>
              <a:rPr kumimoji="1" lang="zh-CN" altLang="zh-CN" sz="2800" dirty="0">
                <a:solidFill>
                  <a:srgbClr val="FF0000"/>
                </a:solidFill>
                <a:latin typeface="微软雅黑" panose="020B0503020204020204" pitchFamily="34" charset="-122"/>
                <a:ea typeface="微软雅黑" panose="020B0503020204020204" pitchFamily="34" charset="-122"/>
              </a:rPr>
              <a:t>继承关系</a:t>
            </a:r>
            <a:r>
              <a:rPr kumimoji="1" lang="zh-CN" altLang="zh-CN" sz="2800" dirty="0">
                <a:solidFill>
                  <a:schemeClr val="bg1">
                    <a:lumMod val="50000"/>
                  </a:schemeClr>
                </a:solidFill>
                <a:latin typeface="微软雅黑" panose="020B0503020204020204" pitchFamily="34" charset="-122"/>
                <a:ea typeface="微软雅黑" panose="020B0503020204020204" pitchFamily="34" charset="-122"/>
              </a:rPr>
              <a:t>，被继承的类称为</a:t>
            </a:r>
            <a:r>
              <a:rPr kumimoji="1" lang="zh-CN" altLang="zh-CN" sz="2800" dirty="0">
                <a:solidFill>
                  <a:srgbClr val="FF0000"/>
                </a:solidFill>
                <a:latin typeface="微软雅黑" panose="020B0503020204020204" pitchFamily="34" charset="-122"/>
                <a:ea typeface="微软雅黑" panose="020B0503020204020204" pitchFamily="34" charset="-122"/>
              </a:rPr>
              <a:t>父类</a:t>
            </a:r>
            <a:r>
              <a:rPr kumimoji="1" lang="zh-CN" altLang="zh-CN" sz="2800" dirty="0">
                <a:solidFill>
                  <a:schemeClr val="bg1">
                    <a:lumMod val="50000"/>
                  </a:schemeClr>
                </a:solidFill>
                <a:latin typeface="微软雅黑" panose="020B0503020204020204" pitchFamily="34" charset="-122"/>
                <a:ea typeface="微软雅黑" panose="020B0503020204020204" pitchFamily="34" charset="-122"/>
              </a:rPr>
              <a:t>或</a:t>
            </a:r>
            <a:r>
              <a:rPr kumimoji="1" lang="zh-CN" altLang="zh-CN" sz="2800" dirty="0">
                <a:solidFill>
                  <a:srgbClr val="FF0000"/>
                </a:solidFill>
                <a:latin typeface="微软雅黑" panose="020B0503020204020204" pitchFamily="34" charset="-122"/>
                <a:ea typeface="微软雅黑" panose="020B0503020204020204" pitchFamily="34" charset="-122"/>
              </a:rPr>
              <a:t>基类</a:t>
            </a:r>
            <a:r>
              <a:rPr kumimoji="1" lang="zh-CN" altLang="zh-CN" sz="2800" dirty="0">
                <a:solidFill>
                  <a:schemeClr val="bg1">
                    <a:lumMod val="50000"/>
                  </a:schemeClr>
                </a:solidFill>
                <a:latin typeface="微软雅黑" panose="020B0503020204020204" pitchFamily="34" charset="-122"/>
                <a:ea typeface="微软雅黑" panose="020B0503020204020204" pitchFamily="34" charset="-122"/>
              </a:rPr>
              <a:t>，继承其他类的类称为</a:t>
            </a:r>
            <a:r>
              <a:rPr kumimoji="1" lang="zh-CN" altLang="zh-CN" sz="2800" dirty="0">
                <a:solidFill>
                  <a:srgbClr val="FF0000"/>
                </a:solidFill>
                <a:latin typeface="微软雅黑" panose="020B0503020204020204" pitchFamily="34" charset="-122"/>
                <a:ea typeface="微软雅黑" panose="020B0503020204020204" pitchFamily="34" charset="-122"/>
              </a:rPr>
              <a:t>子类</a:t>
            </a:r>
            <a:r>
              <a:rPr kumimoji="1" lang="zh-CN" altLang="zh-CN" sz="2800" dirty="0">
                <a:solidFill>
                  <a:schemeClr val="bg1">
                    <a:lumMod val="50000"/>
                  </a:schemeClr>
                </a:solidFill>
                <a:latin typeface="微软雅黑" panose="020B0503020204020204" pitchFamily="34" charset="-122"/>
                <a:ea typeface="微软雅黑" panose="020B0503020204020204" pitchFamily="34" charset="-122"/>
              </a:rPr>
              <a:t>或</a:t>
            </a:r>
            <a:r>
              <a:rPr kumimoji="1" lang="zh-CN" altLang="zh-CN" sz="2800" dirty="0">
                <a:solidFill>
                  <a:srgbClr val="FF0000"/>
                </a:solidFill>
                <a:latin typeface="微软雅黑" panose="020B0503020204020204" pitchFamily="34" charset="-122"/>
                <a:ea typeface="微软雅黑" panose="020B0503020204020204" pitchFamily="34" charset="-122"/>
              </a:rPr>
              <a:t>派生类</a:t>
            </a:r>
            <a:r>
              <a:rPr kumimoji="1" lang="zh-CN" altLang="zh-CN" sz="2800" dirty="0">
                <a:solidFill>
                  <a:schemeClr val="bg1">
                    <a:lumMod val="50000"/>
                  </a:schemeClr>
                </a:solidFill>
                <a:latin typeface="微软雅黑" panose="020B0503020204020204" pitchFamily="34" charset="-122"/>
                <a:ea typeface="微软雅黑" panose="020B0503020204020204" pitchFamily="34" charset="-122"/>
              </a:rPr>
              <a:t>，子类会自动拥有父类的公有成员。</a:t>
            </a:r>
            <a:endParaRPr kumimoji="1" lang="zh-CN" altLang="en-US" sz="28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98799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lang="en-US" altLang="zh-CN" sz="4000" dirty="0">
                <a:solidFill>
                  <a:srgbClr val="1353A2"/>
                </a:solidFill>
                <a:latin typeface="微软雅黑" pitchFamily="34" charset="-122"/>
                <a:ea typeface="微软雅黑" pitchFamily="34" charset="-122"/>
              </a:rPr>
              <a:t>6</a:t>
            </a:r>
            <a:r>
              <a:rPr kumimoji="0" lang="en-US" altLang="zh-CN" sz="4000" dirty="0">
                <a:solidFill>
                  <a:srgbClr val="1353A2"/>
                </a:solidFill>
                <a:latin typeface="微软雅黑" pitchFamily="34" charset="-122"/>
                <a:ea typeface="微软雅黑" pitchFamily="34" charset="-122"/>
              </a:rPr>
              <a:t>.2</a:t>
            </a:r>
            <a:r>
              <a:rPr lang="en-US" altLang="zh-CN" sz="4000" dirty="0">
                <a:solidFill>
                  <a:srgbClr val="1353A2"/>
                </a:solidFill>
                <a:latin typeface="微软雅黑" pitchFamily="34" charset="-122"/>
                <a:ea typeface="微软雅黑" pitchFamily="34" charset="-122"/>
              </a:rPr>
              <a:t>.2</a:t>
            </a:r>
            <a:r>
              <a:rPr kumimoji="0" lang="en-US" altLang="zh-CN" sz="4000" dirty="0">
                <a:solidFill>
                  <a:srgbClr val="1353A2"/>
                </a:solidFill>
                <a:latin typeface="微软雅黑" pitchFamily="34" charset="-122"/>
                <a:ea typeface="微软雅黑" pitchFamily="34" charset="-122"/>
              </a:rPr>
              <a:t> </a:t>
            </a:r>
            <a:r>
              <a:rPr lang="zh-CN" altLang="en-US" sz="4000" dirty="0">
                <a:solidFill>
                  <a:srgbClr val="1353A2"/>
                </a:solidFill>
                <a:latin typeface="微软雅黑" pitchFamily="34" charset="-122"/>
                <a:ea typeface="微软雅黑" pitchFamily="34" charset="-122"/>
              </a:rPr>
              <a:t>继承</a:t>
            </a:r>
            <a:endParaRPr kumimoji="0" lang="zh-CN" altLang="en-US" sz="4000" dirty="0">
              <a:solidFill>
                <a:srgbClr val="1353A2"/>
              </a:solidFill>
              <a:latin typeface="微软雅黑" pitchFamily="34" charset="-122"/>
              <a:ea typeface="微软雅黑" pitchFamily="34" charset="-122"/>
            </a:endParaRPr>
          </a:p>
        </p:txBody>
      </p:sp>
      <p:sp>
        <p:nvSpPr>
          <p:cNvPr id="6" name="Text Box 44"/>
          <p:cNvSpPr txBox="1">
            <a:spLocks noChangeArrowheads="1"/>
          </p:cNvSpPr>
          <p:nvPr/>
        </p:nvSpPr>
        <p:spPr bwMode="auto">
          <a:xfrm>
            <a:off x="1335336" y="1228692"/>
            <a:ext cx="9304087" cy="646331"/>
          </a:xfrm>
          <a:prstGeom prst="rect">
            <a:avLst/>
          </a:prstGeom>
          <a:noFill/>
          <a:ln>
            <a:noFill/>
          </a:ln>
          <a:effectLst/>
          <a:extLst>
            <a:ext uri="{909E8E84-426E-40DD-AFC4-6F175D3DCCD1}">
              <a14:hiddenFill xmlns:a14="http://schemas.microsoft.com/office/drawing/2010/main">
                <a:solidFill>
                  <a:srgbClr val="FFFFFF">
                    <a:alpha val="30196"/>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457200" defTabSz="720725" eaLnBrk="0" hangingPunct="0">
              <a:defRPr kumimoji="1" sz="2400">
                <a:solidFill>
                  <a:schemeClr val="tx1"/>
                </a:solidFill>
                <a:latin typeface="等线" charset="-122"/>
                <a:ea typeface="宋体" panose="02010600030101010101" pitchFamily="2" charset="-122"/>
              </a:defRPr>
            </a:lvl1pPr>
            <a:lvl2pPr marL="742950" indent="-285750" defTabSz="720725" eaLnBrk="0" hangingPunct="0">
              <a:defRPr kumimoji="1" sz="2400">
                <a:solidFill>
                  <a:schemeClr val="tx1"/>
                </a:solidFill>
                <a:latin typeface="等线" charset="-122"/>
                <a:ea typeface="宋体" panose="02010600030101010101" pitchFamily="2" charset="-122"/>
              </a:defRPr>
            </a:lvl2pPr>
            <a:lvl3pPr marL="1143000" indent="-228600" defTabSz="720725" eaLnBrk="0" hangingPunct="0">
              <a:defRPr kumimoji="1" sz="2400">
                <a:solidFill>
                  <a:schemeClr val="tx1"/>
                </a:solidFill>
                <a:latin typeface="等线" charset="-122"/>
                <a:ea typeface="宋体" panose="02010600030101010101" pitchFamily="2" charset="-122"/>
              </a:defRPr>
            </a:lvl3pPr>
            <a:lvl4pPr marL="1600200" indent="-228600" defTabSz="720725" eaLnBrk="0" hangingPunct="0">
              <a:defRPr kumimoji="1" sz="2400">
                <a:solidFill>
                  <a:schemeClr val="tx1"/>
                </a:solidFill>
                <a:latin typeface="等线" charset="-122"/>
                <a:ea typeface="宋体" panose="02010600030101010101" pitchFamily="2" charset="-122"/>
              </a:defRPr>
            </a:lvl4pPr>
            <a:lvl5pPr marL="2057400" indent="-228600" defTabSz="720725" eaLnBrk="0" hangingPunct="0">
              <a:defRPr kumimoji="1" sz="2400">
                <a:solidFill>
                  <a:schemeClr val="tx1"/>
                </a:solidFill>
                <a:latin typeface="等线" charset="-122"/>
                <a:ea typeface="宋体" panose="02010600030101010101" pitchFamily="2" charset="-122"/>
              </a:defRPr>
            </a:lvl5pPr>
            <a:lvl6pPr marL="25146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6pPr>
            <a:lvl7pPr marL="29718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7pPr>
            <a:lvl8pPr marL="34290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8pPr>
            <a:lvl9pPr marL="38862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9pPr>
          </a:lstStyle>
          <a:p>
            <a:pPr eaLnBrk="1" hangingPunct="1">
              <a:lnSpc>
                <a:spcPct val="150000"/>
              </a:lnSpc>
            </a:pPr>
            <a:r>
              <a:rPr lang="zh-CN" altLang="en-US" dirty="0">
                <a:latin typeface="微软雅黑" panose="020B0503020204020204" pitchFamily="34" charset="-122"/>
                <a:ea typeface="微软雅黑" panose="020B0503020204020204" pitchFamily="34" charset="-122"/>
              </a:rPr>
              <a:t>继承示例：</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6424" y="1711323"/>
            <a:ext cx="6245471" cy="416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88528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lang="en-US" altLang="zh-CN" sz="4000" dirty="0">
                <a:solidFill>
                  <a:srgbClr val="1353A2"/>
                </a:solidFill>
                <a:latin typeface="微软雅黑" pitchFamily="34" charset="-122"/>
                <a:ea typeface="微软雅黑" pitchFamily="34" charset="-122"/>
              </a:rPr>
              <a:t>6</a:t>
            </a:r>
            <a:r>
              <a:rPr kumimoji="0" lang="en-US" altLang="zh-CN" sz="4000" dirty="0">
                <a:solidFill>
                  <a:srgbClr val="1353A2"/>
                </a:solidFill>
                <a:latin typeface="微软雅黑" pitchFamily="34" charset="-122"/>
                <a:ea typeface="微软雅黑" pitchFamily="34" charset="-122"/>
              </a:rPr>
              <a:t>.2</a:t>
            </a:r>
            <a:r>
              <a:rPr lang="en-US" altLang="zh-CN" sz="4000" dirty="0">
                <a:solidFill>
                  <a:srgbClr val="1353A2"/>
                </a:solidFill>
                <a:latin typeface="微软雅黑" pitchFamily="34" charset="-122"/>
                <a:ea typeface="微软雅黑" pitchFamily="34" charset="-122"/>
              </a:rPr>
              <a:t>.3</a:t>
            </a:r>
            <a:r>
              <a:rPr kumimoji="0" lang="en-US" altLang="zh-CN" sz="4000" dirty="0">
                <a:solidFill>
                  <a:srgbClr val="1353A2"/>
                </a:solidFill>
                <a:latin typeface="微软雅黑" pitchFamily="34" charset="-122"/>
                <a:ea typeface="微软雅黑" pitchFamily="34" charset="-122"/>
              </a:rPr>
              <a:t> </a:t>
            </a:r>
            <a:r>
              <a:rPr lang="zh-CN" altLang="en-US" sz="4000" dirty="0">
                <a:solidFill>
                  <a:srgbClr val="1353A2"/>
                </a:solidFill>
                <a:latin typeface="微软雅黑" pitchFamily="34" charset="-122"/>
                <a:ea typeface="微软雅黑" pitchFamily="34" charset="-122"/>
              </a:rPr>
              <a:t>多态</a:t>
            </a:r>
            <a:endParaRPr kumimoji="0" lang="zh-CN" altLang="en-US" sz="4000" dirty="0">
              <a:solidFill>
                <a:srgbClr val="1353A2"/>
              </a:solidFill>
              <a:latin typeface="微软雅黑" pitchFamily="34" charset="-122"/>
              <a:ea typeface="微软雅黑" pitchFamily="34" charset="-122"/>
            </a:endParaRPr>
          </a:p>
        </p:txBody>
      </p:sp>
      <p:sp>
        <p:nvSpPr>
          <p:cNvPr id="2" name="矩形 1"/>
          <p:cNvSpPr/>
          <p:nvPr/>
        </p:nvSpPr>
        <p:spPr>
          <a:xfrm>
            <a:off x="1602658" y="1755339"/>
            <a:ext cx="9399639" cy="2243050"/>
          </a:xfrm>
          <a:prstGeom prst="rect">
            <a:avLst/>
          </a:prstGeom>
        </p:spPr>
        <p:txBody>
          <a:bodyPr wrap="square">
            <a:spAutoFit/>
          </a:bodyPr>
          <a:lstStyle/>
          <a:p>
            <a:pPr indent="457200">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多态</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是面向对象的重要</a:t>
            </a:r>
            <a:r>
              <a:rPr lang="zh-CN" altLang="en-US" sz="2400" dirty="0">
                <a:solidFill>
                  <a:srgbClr val="FF0000"/>
                </a:solidFill>
                <a:latin typeface="微软雅黑" panose="020B0503020204020204" pitchFamily="34" charset="-122"/>
                <a:ea typeface="微软雅黑" panose="020B0503020204020204" pitchFamily="34" charset="-122"/>
              </a:rPr>
              <a:t>特性之一</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，它的直接表现即</a:t>
            </a:r>
            <a:r>
              <a:rPr lang="zh-CN" altLang="en-US" sz="2400" u="sng" dirty="0">
                <a:solidFill>
                  <a:schemeClr val="bg1">
                    <a:lumMod val="50000"/>
                  </a:schemeClr>
                </a:solidFill>
                <a:latin typeface="微软雅黑" panose="020B0503020204020204" pitchFamily="34" charset="-122"/>
                <a:ea typeface="微软雅黑" panose="020B0503020204020204" pitchFamily="34" charset="-122"/>
              </a:rPr>
              <a:t>让不同类的同一功能可以通过同一个接口调用，表现出不同的行为</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。多态是指不同的对象对于相同的方法调用可以产生不同的行为。多态性允许我们以一种更加抽象和通用的方式来编写代码，使得代码更加灵活和可扩展。</a:t>
            </a:r>
          </a:p>
        </p:txBody>
      </p:sp>
    </p:spTree>
    <p:extLst>
      <p:ext uri="{BB962C8B-B14F-4D97-AF65-F5344CB8AC3E}">
        <p14:creationId xmlns:p14="http://schemas.microsoft.com/office/powerpoint/2010/main" val="25735909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lang="en-US" altLang="zh-CN" sz="4000" dirty="0">
                <a:solidFill>
                  <a:srgbClr val="1353A2"/>
                </a:solidFill>
                <a:latin typeface="微软雅黑" pitchFamily="34" charset="-122"/>
                <a:ea typeface="微软雅黑" pitchFamily="34" charset="-122"/>
              </a:rPr>
              <a:t>6</a:t>
            </a:r>
            <a:r>
              <a:rPr kumimoji="0" lang="en-US" altLang="zh-CN" sz="4000" dirty="0">
                <a:solidFill>
                  <a:srgbClr val="1353A2"/>
                </a:solidFill>
                <a:latin typeface="微软雅黑" pitchFamily="34" charset="-122"/>
                <a:ea typeface="微软雅黑" pitchFamily="34" charset="-122"/>
              </a:rPr>
              <a:t>.2</a:t>
            </a:r>
            <a:r>
              <a:rPr lang="en-US" altLang="zh-CN" sz="4000" dirty="0">
                <a:solidFill>
                  <a:srgbClr val="1353A2"/>
                </a:solidFill>
                <a:latin typeface="微软雅黑" pitchFamily="34" charset="-122"/>
                <a:ea typeface="微软雅黑" pitchFamily="34" charset="-122"/>
              </a:rPr>
              <a:t>.3</a:t>
            </a:r>
            <a:r>
              <a:rPr kumimoji="0" lang="en-US" altLang="zh-CN" sz="4000" dirty="0">
                <a:solidFill>
                  <a:srgbClr val="1353A2"/>
                </a:solidFill>
                <a:latin typeface="微软雅黑" pitchFamily="34" charset="-122"/>
                <a:ea typeface="微软雅黑" pitchFamily="34" charset="-122"/>
              </a:rPr>
              <a:t> </a:t>
            </a:r>
            <a:r>
              <a:rPr lang="zh-CN" altLang="en-US" sz="4000" dirty="0">
                <a:solidFill>
                  <a:srgbClr val="1353A2"/>
                </a:solidFill>
                <a:latin typeface="微软雅黑" pitchFamily="34" charset="-122"/>
                <a:ea typeface="微软雅黑" pitchFamily="34" charset="-122"/>
              </a:rPr>
              <a:t>多态</a:t>
            </a:r>
            <a:endParaRPr kumimoji="0" lang="zh-CN" altLang="en-US" sz="4000" dirty="0">
              <a:solidFill>
                <a:srgbClr val="1353A2"/>
              </a:solidFill>
              <a:latin typeface="微软雅黑" pitchFamily="34" charset="-122"/>
              <a:ea typeface="微软雅黑" pitchFamily="34" charset="-122"/>
            </a:endParaRPr>
          </a:p>
        </p:txBody>
      </p:sp>
      <p:sp>
        <p:nvSpPr>
          <p:cNvPr id="4" name="Text Box 44"/>
          <p:cNvSpPr txBox="1">
            <a:spLocks noChangeArrowheads="1"/>
          </p:cNvSpPr>
          <p:nvPr/>
        </p:nvSpPr>
        <p:spPr bwMode="auto">
          <a:xfrm>
            <a:off x="440391" y="1063322"/>
            <a:ext cx="9304087" cy="646331"/>
          </a:xfrm>
          <a:prstGeom prst="rect">
            <a:avLst/>
          </a:prstGeom>
          <a:noFill/>
          <a:ln>
            <a:noFill/>
          </a:ln>
          <a:effectLst/>
          <a:extLst>
            <a:ext uri="{909E8E84-426E-40DD-AFC4-6F175D3DCCD1}">
              <a14:hiddenFill xmlns:a14="http://schemas.microsoft.com/office/drawing/2010/main">
                <a:solidFill>
                  <a:srgbClr val="FFFFFF">
                    <a:alpha val="30196"/>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457200" defTabSz="720725" eaLnBrk="0" hangingPunct="0">
              <a:defRPr kumimoji="1" sz="2400">
                <a:solidFill>
                  <a:schemeClr val="tx1"/>
                </a:solidFill>
                <a:latin typeface="等线" charset="-122"/>
                <a:ea typeface="宋体" panose="02010600030101010101" pitchFamily="2" charset="-122"/>
              </a:defRPr>
            </a:lvl1pPr>
            <a:lvl2pPr marL="742950" indent="-285750" defTabSz="720725" eaLnBrk="0" hangingPunct="0">
              <a:defRPr kumimoji="1" sz="2400">
                <a:solidFill>
                  <a:schemeClr val="tx1"/>
                </a:solidFill>
                <a:latin typeface="等线" charset="-122"/>
                <a:ea typeface="宋体" panose="02010600030101010101" pitchFamily="2" charset="-122"/>
              </a:defRPr>
            </a:lvl2pPr>
            <a:lvl3pPr marL="1143000" indent="-228600" defTabSz="720725" eaLnBrk="0" hangingPunct="0">
              <a:defRPr kumimoji="1" sz="2400">
                <a:solidFill>
                  <a:schemeClr val="tx1"/>
                </a:solidFill>
                <a:latin typeface="等线" charset="-122"/>
                <a:ea typeface="宋体" panose="02010600030101010101" pitchFamily="2" charset="-122"/>
              </a:defRPr>
            </a:lvl3pPr>
            <a:lvl4pPr marL="1600200" indent="-228600" defTabSz="720725" eaLnBrk="0" hangingPunct="0">
              <a:defRPr kumimoji="1" sz="2400">
                <a:solidFill>
                  <a:schemeClr val="tx1"/>
                </a:solidFill>
                <a:latin typeface="等线" charset="-122"/>
                <a:ea typeface="宋体" panose="02010600030101010101" pitchFamily="2" charset="-122"/>
              </a:defRPr>
            </a:lvl4pPr>
            <a:lvl5pPr marL="2057400" indent="-228600" defTabSz="720725" eaLnBrk="0" hangingPunct="0">
              <a:defRPr kumimoji="1" sz="2400">
                <a:solidFill>
                  <a:schemeClr val="tx1"/>
                </a:solidFill>
                <a:latin typeface="等线" charset="-122"/>
                <a:ea typeface="宋体" panose="02010600030101010101" pitchFamily="2" charset="-122"/>
              </a:defRPr>
            </a:lvl5pPr>
            <a:lvl6pPr marL="25146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6pPr>
            <a:lvl7pPr marL="29718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7pPr>
            <a:lvl8pPr marL="34290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8pPr>
            <a:lvl9pPr marL="38862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9pPr>
          </a:lstStyle>
          <a:p>
            <a:pPr eaLnBrk="1" hangingPunct="1">
              <a:lnSpc>
                <a:spcPct val="150000"/>
              </a:lnSpc>
            </a:pPr>
            <a:r>
              <a:rPr lang="zh-CN" altLang="en-US" dirty="0">
                <a:latin typeface="微软雅黑" panose="020B0503020204020204" pitchFamily="34" charset="-122"/>
                <a:ea typeface="微软雅黑" panose="020B0503020204020204" pitchFamily="34" charset="-122"/>
              </a:rPr>
              <a:t>多态示例：</a:t>
            </a:r>
          </a:p>
        </p:txBody>
      </p:sp>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200" y="1999328"/>
            <a:ext cx="5156200" cy="3621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42341" y="2165722"/>
            <a:ext cx="5156200"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56085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765277"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itchFamily="34" charset="-122"/>
                <a:ea typeface="微软雅黑" pitchFamily="34" charset="-122"/>
              </a:rPr>
              <a:t>案例</a:t>
            </a:r>
            <a:r>
              <a:rPr lang="en-US" altLang="zh-CN" sz="3200" dirty="0">
                <a:solidFill>
                  <a:srgbClr val="1353A2"/>
                </a:solidFill>
                <a:latin typeface="微软雅黑" pitchFamily="34" charset="-122"/>
                <a:ea typeface="微软雅黑" pitchFamily="34" charset="-122"/>
              </a:rPr>
              <a:t>6-2</a:t>
            </a:r>
            <a:r>
              <a:rPr lang="zh-CN" altLang="en-US" sz="3200" dirty="0">
                <a:solidFill>
                  <a:srgbClr val="1353A2"/>
                </a:solidFill>
                <a:latin typeface="微软雅黑" pitchFamily="34" charset="-122"/>
                <a:ea typeface="微软雅黑" pitchFamily="34" charset="-122"/>
              </a:rPr>
              <a:t>在线动物园门票预订系统</a:t>
            </a:r>
          </a:p>
        </p:txBody>
      </p:sp>
      <p:sp>
        <p:nvSpPr>
          <p:cNvPr id="6" name="文本框 5">
            <a:extLst>
              <a:ext uri="{FF2B5EF4-FFF2-40B4-BE49-F238E27FC236}">
                <a16:creationId xmlns:a16="http://schemas.microsoft.com/office/drawing/2014/main" id="{669B5F26-3BE0-BE44-5352-01CF84E9F868}"/>
              </a:ext>
            </a:extLst>
          </p:cNvPr>
          <p:cNvSpPr txBox="1"/>
          <p:nvPr/>
        </p:nvSpPr>
        <p:spPr>
          <a:xfrm>
            <a:off x="1489185" y="1699459"/>
            <a:ext cx="8938080" cy="2954655"/>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案例要求</a:t>
            </a:r>
            <a:r>
              <a:rPr lang="en-US" altLang="zh-CN" sz="2800" b="1" dirty="0">
                <a:solidFill>
                  <a:srgbClr val="053B91"/>
                </a:solidFill>
                <a:latin typeface="微软雅黑" pitchFamily="34" charset="-122"/>
                <a:ea typeface="微软雅黑" pitchFamily="34" charset="-122"/>
              </a:rPr>
              <a:t>:</a:t>
            </a:r>
          </a:p>
          <a:p>
            <a:pPr indent="266700" algn="just">
              <a:lnSpc>
                <a:spcPct val="150000"/>
              </a:lnSpc>
            </a:pPr>
            <a:r>
              <a:rPr lang="zh-CN" altLang="en-US" sz="2400" dirty="0">
                <a:solidFill>
                  <a:schemeClr val="bg1">
                    <a:lumMod val="50000"/>
                  </a:schemeClr>
                </a:solidFill>
                <a:latin typeface="微软雅黑" pitchFamily="34" charset="-122"/>
                <a:ea typeface="微软雅黑" pitchFamily="34" charset="-122"/>
              </a:rPr>
              <a:t>编写一个简单的在线动物园门票预订系统，旨在通过面向对象的封装、继承和多态来模拟用户预订门票的过程。系统中有不同类型的动物园门票（成人票、儿童票等），用户可以根据需要选择不同的票种进行预订。</a:t>
            </a:r>
            <a:endParaRPr lang="zh-CN" altLang="zh-CN" sz="24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635147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itchFamily="34" charset="-122"/>
                <a:ea typeface="微软雅黑" pitchFamily="34" charset="-122"/>
              </a:rPr>
              <a:t>案例</a:t>
            </a:r>
            <a:r>
              <a:rPr lang="en-US" altLang="zh-CN" sz="3200" dirty="0">
                <a:solidFill>
                  <a:srgbClr val="1353A2"/>
                </a:solidFill>
                <a:latin typeface="微软雅黑" pitchFamily="34" charset="-122"/>
                <a:ea typeface="微软雅黑" pitchFamily="34" charset="-122"/>
              </a:rPr>
              <a:t>6-2</a:t>
            </a:r>
            <a:r>
              <a:rPr lang="zh-CN" altLang="en-US" sz="3200" dirty="0">
                <a:solidFill>
                  <a:srgbClr val="1353A2"/>
                </a:solidFill>
                <a:latin typeface="微软雅黑" pitchFamily="34" charset="-122"/>
                <a:ea typeface="微软雅黑" pitchFamily="34" charset="-122"/>
              </a:rPr>
              <a:t>在线动物园门票预订系统</a:t>
            </a:r>
          </a:p>
        </p:txBody>
      </p:sp>
      <p:sp>
        <p:nvSpPr>
          <p:cNvPr id="6" name="文本框 5">
            <a:extLst>
              <a:ext uri="{FF2B5EF4-FFF2-40B4-BE49-F238E27FC236}">
                <a16:creationId xmlns:a16="http://schemas.microsoft.com/office/drawing/2014/main" id="{669B5F26-3BE0-BE44-5352-01CF84E9F868}"/>
              </a:ext>
            </a:extLst>
          </p:cNvPr>
          <p:cNvSpPr txBox="1"/>
          <p:nvPr/>
        </p:nvSpPr>
        <p:spPr>
          <a:xfrm>
            <a:off x="1032387" y="1323109"/>
            <a:ext cx="10274710" cy="4893647"/>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案例分析</a:t>
            </a:r>
            <a:r>
              <a:rPr lang="en-US" altLang="zh-CN" sz="2800" b="1" dirty="0">
                <a:solidFill>
                  <a:srgbClr val="053B91"/>
                </a:solidFill>
                <a:latin typeface="微软雅黑" pitchFamily="34" charset="-122"/>
                <a:ea typeface="微软雅黑" pitchFamily="34" charset="-122"/>
              </a:rPr>
              <a:t>:</a:t>
            </a:r>
          </a:p>
          <a:p>
            <a:pPr indent="266700">
              <a:lnSpc>
                <a:spcPct val="150000"/>
              </a:lnSpc>
            </a:pPr>
            <a:r>
              <a:rPr lang="zh-CN" altLang="en-US" sz="2000" dirty="0">
                <a:solidFill>
                  <a:schemeClr val="bg1">
                    <a:lumMod val="50000"/>
                  </a:schemeClr>
                </a:solidFill>
                <a:latin typeface="微软雅黑" pitchFamily="34" charset="-122"/>
                <a:ea typeface="微软雅黑" pitchFamily="34" charset="-122"/>
              </a:rPr>
              <a:t>本案例将门票类和用户类封装成对象，隐藏内部实现细节，只暴露必要的接口。通过继承实现不同类型门票的特化（如成人票和儿童票继承自基础票类）。通过多态性，不同类型的门票对象可以对同一种操作（如计算票价）有不同的行为。类的设计如下：</a:t>
            </a:r>
          </a:p>
          <a:p>
            <a:pPr indent="266700">
              <a:lnSpc>
                <a:spcPct val="150000"/>
              </a:lnSpc>
            </a:pPr>
            <a:r>
              <a:rPr lang="en-US" altLang="zh-CN" sz="2000" dirty="0">
                <a:solidFill>
                  <a:schemeClr val="bg1">
                    <a:lumMod val="50000"/>
                  </a:schemeClr>
                </a:solidFill>
                <a:latin typeface="微软雅黑" pitchFamily="34" charset="-122"/>
                <a:ea typeface="微软雅黑" pitchFamily="34" charset="-122"/>
              </a:rPr>
              <a:t>1</a:t>
            </a:r>
            <a:r>
              <a:rPr lang="zh-CN" altLang="en-US" sz="2000" dirty="0">
                <a:solidFill>
                  <a:schemeClr val="bg1">
                    <a:lumMod val="50000"/>
                  </a:schemeClr>
                </a:solidFill>
                <a:latin typeface="微软雅黑" pitchFamily="34" charset="-122"/>
                <a:ea typeface="微软雅黑" pitchFamily="34" charset="-122"/>
              </a:rPr>
              <a:t>）</a:t>
            </a:r>
            <a:r>
              <a:rPr lang="en-US" altLang="zh-CN" sz="2000" dirty="0" err="1">
                <a:solidFill>
                  <a:schemeClr val="bg1">
                    <a:lumMod val="50000"/>
                  </a:schemeClr>
                </a:solidFill>
                <a:latin typeface="微软雅黑" pitchFamily="34" charset="-122"/>
                <a:ea typeface="微软雅黑" pitchFamily="34" charset="-122"/>
              </a:rPr>
              <a:t>ZooTicket</a:t>
            </a:r>
            <a:r>
              <a:rPr lang="zh-CN" altLang="en-US" sz="2000" dirty="0">
                <a:solidFill>
                  <a:schemeClr val="bg1">
                    <a:lumMod val="50000"/>
                  </a:schemeClr>
                </a:solidFill>
                <a:latin typeface="微软雅黑" pitchFamily="34" charset="-122"/>
                <a:ea typeface="微软雅黑" pitchFamily="34" charset="-122"/>
              </a:rPr>
              <a:t>类：定义了动物园门票的基本属性和方法，包括票种和价格，以及计算总价格的方法。</a:t>
            </a:r>
          </a:p>
          <a:p>
            <a:pPr indent="266700">
              <a:lnSpc>
                <a:spcPct val="150000"/>
              </a:lnSpc>
            </a:pPr>
            <a:r>
              <a:rPr lang="en-US" altLang="zh-CN" sz="2000" dirty="0">
                <a:solidFill>
                  <a:schemeClr val="bg1">
                    <a:lumMod val="50000"/>
                  </a:schemeClr>
                </a:solidFill>
                <a:latin typeface="微软雅黑" pitchFamily="34" charset="-122"/>
                <a:ea typeface="微软雅黑" pitchFamily="34" charset="-122"/>
              </a:rPr>
              <a:t>2</a:t>
            </a:r>
            <a:r>
              <a:rPr lang="zh-CN" altLang="en-US" sz="2000" dirty="0">
                <a:solidFill>
                  <a:schemeClr val="bg1">
                    <a:lumMod val="50000"/>
                  </a:schemeClr>
                </a:solidFill>
                <a:latin typeface="微软雅黑" pitchFamily="34" charset="-122"/>
                <a:ea typeface="微软雅黑" pitchFamily="34" charset="-122"/>
              </a:rPr>
              <a:t>）</a:t>
            </a:r>
            <a:r>
              <a:rPr lang="en-US" altLang="zh-CN" sz="2000" dirty="0" err="1">
                <a:solidFill>
                  <a:schemeClr val="bg1">
                    <a:lumMod val="50000"/>
                  </a:schemeClr>
                </a:solidFill>
                <a:latin typeface="微软雅黑" pitchFamily="34" charset="-122"/>
                <a:ea typeface="微软雅黑" pitchFamily="34" charset="-122"/>
              </a:rPr>
              <a:t>AdultTicket</a:t>
            </a:r>
            <a:r>
              <a:rPr lang="zh-CN" altLang="en-US" sz="2000" dirty="0">
                <a:solidFill>
                  <a:schemeClr val="bg1">
                    <a:lumMod val="50000"/>
                  </a:schemeClr>
                </a:solidFill>
                <a:latin typeface="微软雅黑" pitchFamily="34" charset="-122"/>
                <a:ea typeface="微软雅黑" pitchFamily="34" charset="-122"/>
              </a:rPr>
              <a:t>类和</a:t>
            </a:r>
            <a:r>
              <a:rPr lang="en-US" altLang="zh-CN" sz="2000" dirty="0" err="1">
                <a:solidFill>
                  <a:schemeClr val="bg1">
                    <a:lumMod val="50000"/>
                  </a:schemeClr>
                </a:solidFill>
                <a:latin typeface="微软雅黑" pitchFamily="34" charset="-122"/>
                <a:ea typeface="微软雅黑" pitchFamily="34" charset="-122"/>
              </a:rPr>
              <a:t>ChildTicket</a:t>
            </a:r>
            <a:r>
              <a:rPr lang="zh-CN" altLang="en-US" sz="2000" dirty="0">
                <a:solidFill>
                  <a:schemeClr val="bg1">
                    <a:lumMod val="50000"/>
                  </a:schemeClr>
                </a:solidFill>
                <a:latin typeface="微软雅黑" pitchFamily="34" charset="-122"/>
                <a:ea typeface="微软雅黑" pitchFamily="34" charset="-122"/>
              </a:rPr>
              <a:t>类：分别继承自</a:t>
            </a:r>
            <a:r>
              <a:rPr lang="en-US" altLang="zh-CN" sz="2000" dirty="0" err="1">
                <a:solidFill>
                  <a:schemeClr val="bg1">
                    <a:lumMod val="50000"/>
                  </a:schemeClr>
                </a:solidFill>
                <a:latin typeface="微软雅黑" pitchFamily="34" charset="-122"/>
                <a:ea typeface="微软雅黑" pitchFamily="34" charset="-122"/>
              </a:rPr>
              <a:t>ZooTicket</a:t>
            </a:r>
            <a:r>
              <a:rPr lang="zh-CN" altLang="en-US" sz="2000" dirty="0">
                <a:solidFill>
                  <a:schemeClr val="bg1">
                    <a:lumMod val="50000"/>
                  </a:schemeClr>
                </a:solidFill>
                <a:latin typeface="微软雅黑" pitchFamily="34" charset="-122"/>
                <a:ea typeface="微软雅黑" pitchFamily="34" charset="-122"/>
              </a:rPr>
              <a:t>类，代表成人票和儿童票，通过</a:t>
            </a:r>
            <a:r>
              <a:rPr lang="en-US" altLang="zh-CN" sz="2000" dirty="0">
                <a:solidFill>
                  <a:schemeClr val="bg1">
                    <a:lumMod val="50000"/>
                  </a:schemeClr>
                </a:solidFill>
                <a:latin typeface="微软雅黑" pitchFamily="34" charset="-122"/>
                <a:ea typeface="微软雅黑" pitchFamily="34" charset="-122"/>
              </a:rPr>
              <a:t>super()</a:t>
            </a:r>
            <a:r>
              <a:rPr lang="zh-CN" altLang="en-US" sz="2000" dirty="0">
                <a:solidFill>
                  <a:schemeClr val="bg1">
                    <a:lumMod val="50000"/>
                  </a:schemeClr>
                </a:solidFill>
                <a:latin typeface="微软雅黑" pitchFamily="34" charset="-122"/>
                <a:ea typeface="微软雅黑" pitchFamily="34" charset="-122"/>
              </a:rPr>
              <a:t>调用父类的初始化方法，并设置特定的票价。</a:t>
            </a:r>
          </a:p>
          <a:p>
            <a:pPr indent="266700">
              <a:lnSpc>
                <a:spcPct val="150000"/>
              </a:lnSpc>
            </a:pPr>
            <a:r>
              <a:rPr lang="en-US" altLang="zh-CN" sz="2000" dirty="0">
                <a:solidFill>
                  <a:schemeClr val="bg1">
                    <a:lumMod val="50000"/>
                  </a:schemeClr>
                </a:solidFill>
                <a:latin typeface="微软雅黑" pitchFamily="34" charset="-122"/>
                <a:ea typeface="微软雅黑" pitchFamily="34" charset="-122"/>
              </a:rPr>
              <a:t>3</a:t>
            </a:r>
            <a:r>
              <a:rPr lang="zh-CN" altLang="en-US" sz="2000" dirty="0">
                <a:solidFill>
                  <a:schemeClr val="bg1">
                    <a:lumMod val="50000"/>
                  </a:schemeClr>
                </a:solidFill>
                <a:latin typeface="微软雅黑" pitchFamily="34" charset="-122"/>
                <a:ea typeface="微软雅黑" pitchFamily="34" charset="-122"/>
              </a:rPr>
              <a:t>）</a:t>
            </a:r>
            <a:r>
              <a:rPr lang="en-US" altLang="zh-CN" sz="2000" dirty="0">
                <a:solidFill>
                  <a:schemeClr val="bg1">
                    <a:lumMod val="50000"/>
                  </a:schemeClr>
                </a:solidFill>
                <a:latin typeface="微软雅黑" pitchFamily="34" charset="-122"/>
                <a:ea typeface="微软雅黑" pitchFamily="34" charset="-122"/>
              </a:rPr>
              <a:t>User</a:t>
            </a:r>
            <a:r>
              <a:rPr lang="zh-CN" altLang="en-US" sz="2000" dirty="0">
                <a:solidFill>
                  <a:schemeClr val="bg1">
                    <a:lumMod val="50000"/>
                  </a:schemeClr>
                </a:solidFill>
                <a:latin typeface="微软雅黑" pitchFamily="34" charset="-122"/>
                <a:ea typeface="微软雅黑" pitchFamily="34" charset="-122"/>
              </a:rPr>
              <a:t>类：用户类用于管理用户信息和预订门票的操作，包括预订门票和显示预订信息的方法。</a:t>
            </a:r>
          </a:p>
        </p:txBody>
      </p:sp>
    </p:spTree>
    <p:extLst>
      <p:ext uri="{BB962C8B-B14F-4D97-AF65-F5344CB8AC3E}">
        <p14:creationId xmlns:p14="http://schemas.microsoft.com/office/powerpoint/2010/main" val="31245012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itchFamily="34" charset="-122"/>
                <a:ea typeface="微软雅黑" pitchFamily="34" charset="-122"/>
              </a:rPr>
              <a:t>案例</a:t>
            </a:r>
            <a:r>
              <a:rPr lang="en-US" altLang="zh-CN" sz="3200" dirty="0">
                <a:solidFill>
                  <a:srgbClr val="1353A2"/>
                </a:solidFill>
                <a:latin typeface="微软雅黑" pitchFamily="34" charset="-122"/>
                <a:ea typeface="微软雅黑" pitchFamily="34" charset="-122"/>
              </a:rPr>
              <a:t>6-2</a:t>
            </a:r>
            <a:r>
              <a:rPr lang="zh-CN" altLang="en-US" sz="3200" dirty="0">
                <a:solidFill>
                  <a:srgbClr val="1353A2"/>
                </a:solidFill>
                <a:latin typeface="微软雅黑" pitchFamily="34" charset="-122"/>
                <a:ea typeface="微软雅黑" pitchFamily="34" charset="-122"/>
              </a:rPr>
              <a:t>在线动物园门票预订系统</a:t>
            </a:r>
          </a:p>
        </p:txBody>
      </p:sp>
      <p:sp>
        <p:nvSpPr>
          <p:cNvPr id="6" name="文本框 5">
            <a:extLst>
              <a:ext uri="{FF2B5EF4-FFF2-40B4-BE49-F238E27FC236}">
                <a16:creationId xmlns:a16="http://schemas.microsoft.com/office/drawing/2014/main" id="{669B5F26-3BE0-BE44-5352-01CF84E9F868}"/>
              </a:ext>
            </a:extLst>
          </p:cNvPr>
          <p:cNvSpPr txBox="1"/>
          <p:nvPr/>
        </p:nvSpPr>
        <p:spPr>
          <a:xfrm>
            <a:off x="651873" y="1327984"/>
            <a:ext cx="4453763" cy="1538883"/>
          </a:xfrm>
          <a:prstGeom prst="rect">
            <a:avLst/>
          </a:prstGeom>
          <a:noFill/>
        </p:spPr>
        <p:txBody>
          <a:bodyPr wrap="square">
            <a:spAutoFit/>
          </a:bodyPr>
          <a:lstStyle/>
          <a:p>
            <a:pPr indent="266700" algn="just">
              <a:lnSpc>
                <a:spcPct val="150000"/>
              </a:lnSpc>
              <a:spcBef>
                <a:spcPts val="600"/>
              </a:spcBef>
              <a:spcAft>
                <a:spcPts val="600"/>
              </a:spcAft>
            </a:pPr>
            <a:r>
              <a:rPr lang="zh-CN" altLang="en-US" sz="2800" b="1" dirty="0">
                <a:solidFill>
                  <a:srgbClr val="053B91"/>
                </a:solidFill>
                <a:latin typeface="微软雅黑" pitchFamily="34" charset="-122"/>
                <a:ea typeface="微软雅黑" pitchFamily="34" charset="-122"/>
              </a:rPr>
              <a:t>参考代码</a:t>
            </a:r>
            <a:r>
              <a:rPr lang="en-US" altLang="zh-CN" sz="2800" b="1" dirty="0">
                <a:solidFill>
                  <a:srgbClr val="053B91"/>
                </a:solidFill>
                <a:latin typeface="微软雅黑" pitchFamily="34" charset="-122"/>
                <a:ea typeface="微软雅黑" pitchFamily="34" charset="-122"/>
              </a:rPr>
              <a:t>:</a:t>
            </a:r>
          </a:p>
          <a:p>
            <a:pPr indent="266700" algn="just">
              <a:lnSpc>
                <a:spcPct val="150000"/>
              </a:lnSpc>
              <a:spcBef>
                <a:spcPts val="600"/>
              </a:spcBef>
              <a:spcAft>
                <a:spcPts val="600"/>
              </a:spcAft>
            </a:pPr>
            <a:endParaRPr lang="en-US" altLang="zh-CN" sz="2800" b="1" dirty="0">
              <a:solidFill>
                <a:srgbClr val="053B91"/>
              </a:solidFill>
              <a:latin typeface="微软雅黑" pitchFamily="34" charset="-122"/>
              <a:ea typeface="微软雅黑" pitchFamily="34" charset="-122"/>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5038" y="2126000"/>
            <a:ext cx="5273675" cy="3565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0488" y="1759288"/>
            <a:ext cx="5273675" cy="4160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87663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itchFamily="34" charset="-122"/>
                <a:ea typeface="微软雅黑" pitchFamily="34" charset="-122"/>
              </a:rPr>
              <a:t>案例</a:t>
            </a:r>
            <a:r>
              <a:rPr lang="en-US" altLang="zh-CN" sz="3200" dirty="0">
                <a:solidFill>
                  <a:srgbClr val="1353A2"/>
                </a:solidFill>
                <a:latin typeface="微软雅黑" pitchFamily="34" charset="-122"/>
                <a:ea typeface="微软雅黑" pitchFamily="34" charset="-122"/>
              </a:rPr>
              <a:t>6-2</a:t>
            </a:r>
            <a:r>
              <a:rPr lang="zh-CN" altLang="en-US" sz="3200" dirty="0">
                <a:solidFill>
                  <a:srgbClr val="1353A2"/>
                </a:solidFill>
                <a:latin typeface="微软雅黑" pitchFamily="34" charset="-122"/>
                <a:ea typeface="微软雅黑" pitchFamily="34" charset="-122"/>
              </a:rPr>
              <a:t>在线动物园门票预订系统</a:t>
            </a:r>
          </a:p>
        </p:txBody>
      </p:sp>
      <p:sp>
        <p:nvSpPr>
          <p:cNvPr id="6" name="文本框 5">
            <a:extLst>
              <a:ext uri="{FF2B5EF4-FFF2-40B4-BE49-F238E27FC236}">
                <a16:creationId xmlns:a16="http://schemas.microsoft.com/office/drawing/2014/main" id="{669B5F26-3BE0-BE44-5352-01CF84E9F868}"/>
              </a:ext>
            </a:extLst>
          </p:cNvPr>
          <p:cNvSpPr txBox="1"/>
          <p:nvPr/>
        </p:nvSpPr>
        <p:spPr>
          <a:xfrm>
            <a:off x="651873" y="1327984"/>
            <a:ext cx="4453763" cy="1538883"/>
          </a:xfrm>
          <a:prstGeom prst="rect">
            <a:avLst/>
          </a:prstGeom>
          <a:noFill/>
        </p:spPr>
        <p:txBody>
          <a:bodyPr wrap="square">
            <a:spAutoFit/>
          </a:bodyPr>
          <a:lstStyle/>
          <a:p>
            <a:pPr indent="266700" algn="just">
              <a:lnSpc>
                <a:spcPct val="150000"/>
              </a:lnSpc>
              <a:spcBef>
                <a:spcPts val="600"/>
              </a:spcBef>
              <a:spcAft>
                <a:spcPts val="600"/>
              </a:spcAft>
            </a:pPr>
            <a:r>
              <a:rPr lang="zh-CN" altLang="en-US" sz="2800" b="1" dirty="0">
                <a:solidFill>
                  <a:srgbClr val="053B91"/>
                </a:solidFill>
                <a:latin typeface="微软雅黑" pitchFamily="34" charset="-122"/>
                <a:ea typeface="微软雅黑" pitchFamily="34" charset="-122"/>
              </a:rPr>
              <a:t>参考代码</a:t>
            </a:r>
            <a:r>
              <a:rPr lang="en-US" altLang="zh-CN" sz="2800" b="1" dirty="0">
                <a:solidFill>
                  <a:srgbClr val="053B91"/>
                </a:solidFill>
                <a:latin typeface="微软雅黑" pitchFamily="34" charset="-122"/>
                <a:ea typeface="微软雅黑" pitchFamily="34" charset="-122"/>
              </a:rPr>
              <a:t>:</a:t>
            </a:r>
          </a:p>
          <a:p>
            <a:pPr indent="266700" algn="just">
              <a:lnSpc>
                <a:spcPct val="150000"/>
              </a:lnSpc>
              <a:spcBef>
                <a:spcPts val="600"/>
              </a:spcBef>
              <a:spcAft>
                <a:spcPts val="600"/>
              </a:spcAft>
            </a:pPr>
            <a:endParaRPr lang="en-US" altLang="zh-CN" sz="2800" b="1" dirty="0">
              <a:solidFill>
                <a:srgbClr val="053B91"/>
              </a:solidFill>
              <a:latin typeface="微软雅黑" pitchFamily="34" charset="-122"/>
              <a:ea typeface="微软雅黑" pitchFamily="34" charset="-122"/>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0312" y="2097425"/>
            <a:ext cx="5273675"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9300" y="1327984"/>
            <a:ext cx="2487613" cy="82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7263" y="2253299"/>
            <a:ext cx="5273675"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24464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itchFamily="34" charset="-122"/>
                <a:ea typeface="微软雅黑" pitchFamily="34" charset="-122"/>
              </a:rPr>
              <a:t>任务实现</a:t>
            </a:r>
          </a:p>
        </p:txBody>
      </p:sp>
      <p:sp>
        <p:nvSpPr>
          <p:cNvPr id="7" name="文本框 5">
            <a:extLst>
              <a:ext uri="{FF2B5EF4-FFF2-40B4-BE49-F238E27FC236}">
                <a16:creationId xmlns:a16="http://schemas.microsoft.com/office/drawing/2014/main" id="{669B5F26-3BE0-BE44-5352-01CF84E9F868}"/>
              </a:ext>
            </a:extLst>
          </p:cNvPr>
          <p:cNvSpPr txBox="1"/>
          <p:nvPr/>
        </p:nvSpPr>
        <p:spPr>
          <a:xfrm>
            <a:off x="1009650" y="1323109"/>
            <a:ext cx="10487025" cy="2585323"/>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章节任务需求</a:t>
            </a:r>
            <a:r>
              <a:rPr lang="en-US" altLang="zh-CN" sz="2800" b="1" dirty="0">
                <a:solidFill>
                  <a:srgbClr val="053B91"/>
                </a:solidFill>
                <a:latin typeface="微软雅黑" pitchFamily="34" charset="-122"/>
                <a:ea typeface="微软雅黑" pitchFamily="34" charset="-122"/>
              </a:rPr>
              <a:t>:</a:t>
            </a:r>
          </a:p>
          <a:p>
            <a:pPr indent="266700" algn="just">
              <a:lnSpc>
                <a:spcPct val="150000"/>
              </a:lnSpc>
            </a:pPr>
            <a:r>
              <a:rPr lang="zh-CN" altLang="en-US" sz="2000" dirty="0">
                <a:solidFill>
                  <a:srgbClr val="053B91"/>
                </a:solidFill>
                <a:latin typeface="微软雅黑" pitchFamily="34" charset="-122"/>
                <a:ea typeface="微软雅黑" pitchFamily="34" charset="-122"/>
              </a:rPr>
              <a:t>在前面的章节中，我们已经完成了校园一卡通系统基本功能的实现，可以看出，系统的各个功能都是通过函数来实现封装的。当功能越来越多时，代码将变的越来越难维护。我们引入面向对象技术，对前面完成的系统进行重构，在不改变系统功能的情况下，用面向对象的方法对整个系统进行重写的封装和实现，使得软件开发更加高效、可维护且易于扩展</a:t>
            </a:r>
            <a:endParaRPr lang="en-US" altLang="zh-CN" sz="2000" dirty="0">
              <a:solidFill>
                <a:srgbClr val="053B91"/>
              </a:solidFill>
              <a:latin typeface="微软雅黑" pitchFamily="34" charset="-122"/>
              <a:ea typeface="微软雅黑" pitchFamily="34" charset="-122"/>
            </a:endParaRPr>
          </a:p>
        </p:txBody>
      </p:sp>
    </p:spTree>
    <p:extLst>
      <p:ext uri="{BB962C8B-B14F-4D97-AF65-F5344CB8AC3E}">
        <p14:creationId xmlns:p14="http://schemas.microsoft.com/office/powerpoint/2010/main" val="16274076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8">
            <a:extLst>
              <a:ext uri="{FF2B5EF4-FFF2-40B4-BE49-F238E27FC236}">
                <a16:creationId xmlns:a16="http://schemas.microsoft.com/office/drawing/2014/main" id="{D85320F0-42E0-7267-4B90-E3A62E350F74}"/>
              </a:ext>
            </a:extLst>
          </p:cNvPr>
          <p:cNvSpPr>
            <a:spLocks noChangeArrowheads="1"/>
          </p:cNvSpPr>
          <p:nvPr/>
        </p:nvSpPr>
        <p:spPr bwMode="auto">
          <a:xfrm>
            <a:off x="1328006" y="1533315"/>
            <a:ext cx="3055227" cy="707886"/>
          </a:xfrm>
          <a:prstGeom prst="roundRect">
            <a:avLst>
              <a:gd name="adj" fmla="val 16667"/>
            </a:avLst>
          </a:prstGeom>
          <a:solidFill>
            <a:srgbClr val="0C388F"/>
          </a:solidFill>
          <a:ln w="9525" algn="ctr">
            <a:noFill/>
            <a:miter lim="800000"/>
            <a:headEnd/>
            <a:tailEnd/>
          </a:ln>
          <a:effectLst/>
        </p:spPr>
        <p:txBody>
          <a:bodyPr wrap="none" anchor="ctr"/>
          <a:lstStyle/>
          <a:p>
            <a:pPr algn="ctr">
              <a:defRPr/>
            </a:pPr>
            <a:r>
              <a:rPr lang="zh-CN" altLang="en-US" sz="2160" b="1" kern="0" dirty="0">
                <a:solidFill>
                  <a:srgbClr val="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知识目标</a:t>
            </a:r>
          </a:p>
        </p:txBody>
      </p:sp>
      <p:sp>
        <p:nvSpPr>
          <p:cNvPr id="5" name="AutoShape 38">
            <a:extLst>
              <a:ext uri="{FF2B5EF4-FFF2-40B4-BE49-F238E27FC236}">
                <a16:creationId xmlns:a16="http://schemas.microsoft.com/office/drawing/2014/main" id="{52E368C2-A714-B782-49A4-9BE320C53E54}"/>
              </a:ext>
            </a:extLst>
          </p:cNvPr>
          <p:cNvSpPr>
            <a:spLocks noChangeArrowheads="1"/>
          </p:cNvSpPr>
          <p:nvPr/>
        </p:nvSpPr>
        <p:spPr bwMode="auto">
          <a:xfrm>
            <a:off x="4775428" y="1533316"/>
            <a:ext cx="3055227" cy="707886"/>
          </a:xfrm>
          <a:prstGeom prst="roundRect">
            <a:avLst>
              <a:gd name="adj" fmla="val 16667"/>
            </a:avLst>
          </a:prstGeom>
          <a:solidFill>
            <a:srgbClr val="FFC000"/>
          </a:solidFill>
          <a:ln w="9525" algn="ctr">
            <a:noFill/>
            <a:miter lim="800000"/>
            <a:headEnd/>
            <a:tailEnd/>
          </a:ln>
          <a:effectLst/>
        </p:spPr>
        <p:txBody>
          <a:bodyPr wrap="none" anchor="ctr"/>
          <a:lstStyle/>
          <a:p>
            <a:pPr algn="ctr">
              <a:defRPr/>
            </a:pPr>
            <a:r>
              <a:rPr lang="zh-CN" altLang="en-US" sz="2160" b="1" kern="0" dirty="0">
                <a:solidFill>
                  <a:srgbClr val="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技能目标</a:t>
            </a:r>
          </a:p>
        </p:txBody>
      </p:sp>
      <p:sp>
        <p:nvSpPr>
          <p:cNvPr id="6" name="AutoShape 38">
            <a:extLst>
              <a:ext uri="{FF2B5EF4-FFF2-40B4-BE49-F238E27FC236}">
                <a16:creationId xmlns:a16="http://schemas.microsoft.com/office/drawing/2014/main" id="{5EDE2D6E-87AD-FDCB-78F6-3801C9C3361E}"/>
              </a:ext>
            </a:extLst>
          </p:cNvPr>
          <p:cNvSpPr>
            <a:spLocks noChangeArrowheads="1"/>
          </p:cNvSpPr>
          <p:nvPr/>
        </p:nvSpPr>
        <p:spPr bwMode="auto">
          <a:xfrm>
            <a:off x="8222850" y="1533315"/>
            <a:ext cx="3055227" cy="724592"/>
          </a:xfrm>
          <a:prstGeom prst="roundRect">
            <a:avLst>
              <a:gd name="adj" fmla="val 16667"/>
            </a:avLst>
          </a:prstGeom>
          <a:solidFill>
            <a:srgbClr val="0C388F"/>
          </a:solidFill>
          <a:ln w="9525" algn="ctr">
            <a:noFill/>
            <a:miter lim="800000"/>
            <a:headEnd/>
            <a:tailEnd/>
          </a:ln>
          <a:effectLst/>
        </p:spPr>
        <p:txBody>
          <a:bodyPr wrap="none" anchor="ctr"/>
          <a:lstStyle/>
          <a:p>
            <a:pPr algn="ctr">
              <a:defRPr/>
            </a:pPr>
            <a:r>
              <a:rPr lang="zh-CN" altLang="en-US" sz="2160" b="1" kern="0" dirty="0">
                <a:solidFill>
                  <a:srgbClr val="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素养目标</a:t>
            </a:r>
          </a:p>
        </p:txBody>
      </p:sp>
      <p:grpSp>
        <p:nvGrpSpPr>
          <p:cNvPr id="7" name="组合 6">
            <a:extLst>
              <a:ext uri="{FF2B5EF4-FFF2-40B4-BE49-F238E27FC236}">
                <a16:creationId xmlns:a16="http://schemas.microsoft.com/office/drawing/2014/main" id="{5114B4D7-3962-5A6C-5ED9-38D120021667}"/>
              </a:ext>
            </a:extLst>
          </p:cNvPr>
          <p:cNvGrpSpPr/>
          <p:nvPr/>
        </p:nvGrpSpPr>
        <p:grpSpPr>
          <a:xfrm>
            <a:off x="8222637" y="2332249"/>
            <a:ext cx="3055440" cy="3544929"/>
            <a:chOff x="8109953" y="1866216"/>
            <a:chExt cx="3055440" cy="3741167"/>
          </a:xfrm>
        </p:grpSpPr>
        <p:sp>
          <p:nvSpPr>
            <p:cNvPr id="8" name="AutoShape 39">
              <a:extLst>
                <a:ext uri="{FF2B5EF4-FFF2-40B4-BE49-F238E27FC236}">
                  <a16:creationId xmlns:a16="http://schemas.microsoft.com/office/drawing/2014/main" id="{9CA13236-5AF6-CB76-9CF6-365387393CBE}"/>
                </a:ext>
              </a:extLst>
            </p:cNvPr>
            <p:cNvSpPr>
              <a:spLocks noChangeArrowheads="1"/>
            </p:cNvSpPr>
            <p:nvPr/>
          </p:nvSpPr>
          <p:spPr bwMode="auto">
            <a:xfrm>
              <a:off x="8109953" y="1866216"/>
              <a:ext cx="3055440" cy="3741167"/>
            </a:xfrm>
            <a:prstGeom prst="roundRect">
              <a:avLst>
                <a:gd name="adj" fmla="val 2872"/>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109728" tIns="54864" rIns="109728" bIns="54864" numCol="1" anchor="ctr" anchorCtr="0" compatLnSpc="1">
              <a:prstTxWarp prst="textNoShape">
                <a:avLst/>
              </a:prstTxWarp>
            </a:bodyPr>
            <a:lstStyle/>
            <a:p>
              <a:pPr algn="ctr">
                <a:lnSpc>
                  <a:spcPct val="150000"/>
                </a:lnSpc>
                <a:buClr>
                  <a:srgbClr val="007EEA"/>
                </a:buClr>
                <a:defRPr/>
              </a:pPr>
              <a:endParaRPr lang="zh-CN" altLang="en-US" sz="1680" kern="0" dirty="0">
                <a:solidFill>
                  <a:srgbClr val="000000"/>
                </a:solidFill>
                <a:latin typeface="微软雅黑"/>
                <a:ea typeface="微软雅黑"/>
              </a:endParaRPr>
            </a:p>
          </p:txBody>
        </p:sp>
        <p:sp>
          <p:nvSpPr>
            <p:cNvPr id="9" name="矩形 8">
              <a:extLst>
                <a:ext uri="{FF2B5EF4-FFF2-40B4-BE49-F238E27FC236}">
                  <a16:creationId xmlns:a16="http://schemas.microsoft.com/office/drawing/2014/main" id="{909A9C86-3A1E-F35D-0069-E52D2A75B9CB}"/>
                </a:ext>
              </a:extLst>
            </p:cNvPr>
            <p:cNvSpPr/>
            <p:nvPr/>
          </p:nvSpPr>
          <p:spPr>
            <a:xfrm>
              <a:off x="8180289" y="1913183"/>
              <a:ext cx="2874549" cy="3589197"/>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marL="342900" indent="-342900">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rPr>
                <a:t>培养面向对象编程的思维方式，注重代码的模块化和可维护性</a:t>
              </a:r>
            </a:p>
            <a:p>
              <a:pPr marL="342900" indent="-342900">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rPr>
                <a:t>提高抽象和建模能力，能够将实际问题抽象为对象模型</a:t>
              </a:r>
            </a:p>
            <a:p>
              <a:pPr marL="342900" indent="-342900">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rPr>
                <a:t>增强团队协作和沟通能力</a:t>
              </a:r>
              <a:endParaRPr lang="en-US" altLang="zh-CN" sz="1600" kern="0" dirty="0">
                <a:solidFill>
                  <a:schemeClr val="tx1">
                    <a:lumMod val="65000"/>
                    <a:lumOff val="35000"/>
                  </a:schemeClr>
                </a:solidFill>
                <a:latin typeface="微软雅黑"/>
              </a:endParaRPr>
            </a:p>
            <a:p>
              <a:pPr marL="342900" indent="-342900">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rPr>
                <a:t>能够通过查阅官方文档</a:t>
              </a:r>
            </a:p>
          </p:txBody>
        </p:sp>
      </p:grpSp>
      <p:grpSp>
        <p:nvGrpSpPr>
          <p:cNvPr id="10" name="组合 9">
            <a:extLst>
              <a:ext uri="{FF2B5EF4-FFF2-40B4-BE49-F238E27FC236}">
                <a16:creationId xmlns:a16="http://schemas.microsoft.com/office/drawing/2014/main" id="{644583FF-6AC9-867C-6DC8-053EEBD1F0B8}"/>
              </a:ext>
            </a:extLst>
          </p:cNvPr>
          <p:cNvGrpSpPr/>
          <p:nvPr/>
        </p:nvGrpSpPr>
        <p:grpSpPr>
          <a:xfrm>
            <a:off x="1328006" y="2315544"/>
            <a:ext cx="3055227" cy="3544929"/>
            <a:chOff x="1215322" y="1849511"/>
            <a:chExt cx="3055440" cy="3741167"/>
          </a:xfrm>
        </p:grpSpPr>
        <p:sp>
          <p:nvSpPr>
            <p:cNvPr id="11" name="AutoShape 39">
              <a:extLst>
                <a:ext uri="{FF2B5EF4-FFF2-40B4-BE49-F238E27FC236}">
                  <a16:creationId xmlns:a16="http://schemas.microsoft.com/office/drawing/2014/main" id="{5539DD0B-6348-1261-26B3-7EEC98111D40}"/>
                </a:ext>
              </a:extLst>
            </p:cNvPr>
            <p:cNvSpPr>
              <a:spLocks noChangeArrowheads="1"/>
            </p:cNvSpPr>
            <p:nvPr/>
          </p:nvSpPr>
          <p:spPr bwMode="auto">
            <a:xfrm>
              <a:off x="1215322" y="1849511"/>
              <a:ext cx="3055440" cy="3741167"/>
            </a:xfrm>
            <a:prstGeom prst="roundRect">
              <a:avLst>
                <a:gd name="adj" fmla="val 2872"/>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109728" tIns="54864" rIns="109728" bIns="54864" numCol="1" anchor="ctr" anchorCtr="0" compatLnSpc="1">
              <a:prstTxWarp prst="textNoShape">
                <a:avLst/>
              </a:prstTxWarp>
            </a:bodyPr>
            <a:lstStyle/>
            <a:p>
              <a:pPr>
                <a:lnSpc>
                  <a:spcPts val="2000"/>
                </a:lnSpc>
                <a:buClr>
                  <a:srgbClr val="007EEA"/>
                </a:buClr>
                <a:defRPr/>
              </a:pPr>
              <a:endParaRPr lang="zh-CN" altLang="en-US" sz="1680" kern="0" dirty="0">
                <a:solidFill>
                  <a:srgbClr val="000000"/>
                </a:solidFill>
                <a:latin typeface="微软雅黑"/>
                <a:ea typeface="微软雅黑"/>
              </a:endParaRPr>
            </a:p>
          </p:txBody>
        </p:sp>
        <p:sp>
          <p:nvSpPr>
            <p:cNvPr id="12" name="矩形 11">
              <a:extLst>
                <a:ext uri="{FF2B5EF4-FFF2-40B4-BE49-F238E27FC236}">
                  <a16:creationId xmlns:a16="http://schemas.microsoft.com/office/drawing/2014/main" id="{BC9291B2-573E-3AB6-2A66-2FFB1202F382}"/>
                </a:ext>
              </a:extLst>
            </p:cNvPr>
            <p:cNvSpPr/>
            <p:nvPr/>
          </p:nvSpPr>
          <p:spPr>
            <a:xfrm>
              <a:off x="1305660" y="2023509"/>
              <a:ext cx="2874549" cy="280423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marL="342900" indent="-342900">
                <a:lnSpc>
                  <a:spcPts val="2600"/>
                </a:lnSpc>
                <a:spcAft>
                  <a:spcPts val="600"/>
                </a:spcAft>
                <a:buClr>
                  <a:srgbClr val="007EEA"/>
                </a:buClr>
                <a:buAutoNum type="arabicPeriod"/>
                <a:defRPr/>
              </a:pPr>
              <a:r>
                <a:rPr lang="zh-CN" altLang="en-US" sz="1600" kern="0" dirty="0">
                  <a:solidFill>
                    <a:schemeClr val="tx1">
                      <a:lumMod val="65000"/>
                      <a:lumOff val="35000"/>
                    </a:schemeClr>
                  </a:solidFill>
                  <a:latin typeface="微软雅黑"/>
                </a:rPr>
                <a:t>理解类和对象的概念</a:t>
              </a:r>
            </a:p>
            <a:p>
              <a:pPr marL="342900" indent="-342900">
                <a:lnSpc>
                  <a:spcPts val="2600"/>
                </a:lnSpc>
                <a:spcAft>
                  <a:spcPts val="600"/>
                </a:spcAft>
                <a:buClr>
                  <a:srgbClr val="007EEA"/>
                </a:buClr>
                <a:buAutoNum type="arabicPeriod"/>
                <a:defRPr/>
              </a:pPr>
              <a:r>
                <a:rPr lang="zh-CN" altLang="en-US" sz="1600" kern="0" dirty="0">
                  <a:solidFill>
                    <a:schemeClr val="tx1">
                      <a:lumMod val="65000"/>
                      <a:lumOff val="35000"/>
                    </a:schemeClr>
                  </a:solidFill>
                  <a:latin typeface="微软雅黑"/>
                </a:rPr>
                <a:t>掌握类的定义和对象的创建及使用方法</a:t>
              </a:r>
            </a:p>
            <a:p>
              <a:pPr marL="342900" indent="-342900">
                <a:lnSpc>
                  <a:spcPts val="2600"/>
                </a:lnSpc>
                <a:spcAft>
                  <a:spcPts val="600"/>
                </a:spcAft>
                <a:buClr>
                  <a:srgbClr val="007EEA"/>
                </a:buClr>
                <a:buAutoNum type="arabicPeriod"/>
                <a:defRPr/>
              </a:pPr>
              <a:r>
                <a:rPr lang="zh-CN" altLang="en-US" sz="1600" kern="0" dirty="0">
                  <a:solidFill>
                    <a:schemeClr val="tx1">
                      <a:lumMod val="65000"/>
                      <a:lumOff val="35000"/>
                    </a:schemeClr>
                  </a:solidFill>
                  <a:latin typeface="微软雅黑"/>
                </a:rPr>
                <a:t>理解构造方法的作用和用法</a:t>
              </a:r>
            </a:p>
            <a:p>
              <a:pPr marL="342900" indent="-342900">
                <a:lnSpc>
                  <a:spcPts val="2600"/>
                </a:lnSpc>
                <a:spcAft>
                  <a:spcPts val="600"/>
                </a:spcAft>
                <a:buClr>
                  <a:srgbClr val="007EEA"/>
                </a:buClr>
                <a:buAutoNum type="arabicPeriod"/>
                <a:defRPr/>
              </a:pPr>
              <a:r>
                <a:rPr lang="zh-CN" altLang="en-US" sz="1600" kern="0" dirty="0">
                  <a:solidFill>
                    <a:schemeClr val="tx1">
                      <a:lumMod val="65000"/>
                      <a:lumOff val="35000"/>
                    </a:schemeClr>
                  </a:solidFill>
                  <a:latin typeface="微软雅黑"/>
                </a:rPr>
                <a:t>熟悉对象的成员（属性和方法）的使用</a:t>
              </a:r>
            </a:p>
          </p:txBody>
        </p:sp>
      </p:grpSp>
      <p:grpSp>
        <p:nvGrpSpPr>
          <p:cNvPr id="13" name="组合 12">
            <a:extLst>
              <a:ext uri="{FF2B5EF4-FFF2-40B4-BE49-F238E27FC236}">
                <a16:creationId xmlns:a16="http://schemas.microsoft.com/office/drawing/2014/main" id="{704EF773-DF67-7B90-257F-3EC08511A2EE}"/>
              </a:ext>
            </a:extLst>
          </p:cNvPr>
          <p:cNvGrpSpPr/>
          <p:nvPr/>
        </p:nvGrpSpPr>
        <p:grpSpPr>
          <a:xfrm>
            <a:off x="4775428" y="2332250"/>
            <a:ext cx="3055227" cy="3544930"/>
            <a:chOff x="4742382" y="1866216"/>
            <a:chExt cx="3055227" cy="3741167"/>
          </a:xfrm>
        </p:grpSpPr>
        <p:sp>
          <p:nvSpPr>
            <p:cNvPr id="14" name="AutoShape 39">
              <a:extLst>
                <a:ext uri="{FF2B5EF4-FFF2-40B4-BE49-F238E27FC236}">
                  <a16:creationId xmlns:a16="http://schemas.microsoft.com/office/drawing/2014/main" id="{123ECB36-9530-3190-1012-E24897C7E662}"/>
                </a:ext>
              </a:extLst>
            </p:cNvPr>
            <p:cNvSpPr>
              <a:spLocks noChangeArrowheads="1"/>
            </p:cNvSpPr>
            <p:nvPr/>
          </p:nvSpPr>
          <p:spPr bwMode="auto">
            <a:xfrm>
              <a:off x="4742382" y="1866216"/>
              <a:ext cx="3055227" cy="3741167"/>
            </a:xfrm>
            <a:prstGeom prst="roundRect">
              <a:avLst>
                <a:gd name="adj" fmla="val 2872"/>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109728" tIns="54864" rIns="109728" bIns="54864" numCol="1" anchor="ctr" anchorCtr="0" compatLnSpc="1">
              <a:prstTxWarp prst="textNoShape">
                <a:avLst/>
              </a:prstTxWarp>
            </a:bodyPr>
            <a:lstStyle/>
            <a:p>
              <a:pPr>
                <a:lnSpc>
                  <a:spcPts val="2000"/>
                </a:lnSpc>
                <a:buClr>
                  <a:srgbClr val="007EEA"/>
                </a:buClr>
                <a:defRPr/>
              </a:pPr>
              <a:endParaRPr lang="en-US" altLang="zh-CN" sz="1680" kern="0" dirty="0">
                <a:solidFill>
                  <a:srgbClr val="000000"/>
                </a:solidFill>
                <a:latin typeface="微软雅黑"/>
                <a:ea typeface="微软雅黑"/>
              </a:endParaRPr>
            </a:p>
          </p:txBody>
        </p:sp>
        <p:sp>
          <p:nvSpPr>
            <p:cNvPr id="15" name="矩形 14">
              <a:extLst>
                <a:ext uri="{FF2B5EF4-FFF2-40B4-BE49-F238E27FC236}">
                  <a16:creationId xmlns:a16="http://schemas.microsoft.com/office/drawing/2014/main" id="{06A8267B-D98F-532E-4C26-028BF11A497C}"/>
                </a:ext>
              </a:extLst>
            </p:cNvPr>
            <p:cNvSpPr/>
            <p:nvPr/>
          </p:nvSpPr>
          <p:spPr>
            <a:xfrm>
              <a:off x="4832720" y="1913182"/>
              <a:ext cx="2874549" cy="3507993"/>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marL="342900" indent="-342900">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rPr>
                <a:t>能够根据业务需求，设计并实现具有特定功能的类</a:t>
              </a:r>
              <a:endParaRPr lang="en-US" altLang="zh-CN" sz="1600" kern="0" dirty="0">
                <a:solidFill>
                  <a:schemeClr val="tx1">
                    <a:lumMod val="65000"/>
                    <a:lumOff val="35000"/>
                  </a:schemeClr>
                </a:solidFill>
                <a:latin typeface="微软雅黑"/>
              </a:endParaRPr>
            </a:p>
            <a:p>
              <a:pPr marL="342900" indent="-342900">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rPr>
                <a:t>熟练运用封装机制，保护类的内部状态，提供合理的访问接口特性保护数据和实现方法的可重用性</a:t>
              </a:r>
            </a:p>
            <a:p>
              <a:pPr marL="342900" indent="-342900">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rPr>
                <a:t>能够通过继承和多态扩展和复用已有的类功能</a:t>
              </a:r>
            </a:p>
          </p:txBody>
        </p:sp>
      </p:grpSp>
      <p:sp>
        <p:nvSpPr>
          <p:cNvPr id="16" name="标题 1">
            <a:extLst>
              <a:ext uri="{FF2B5EF4-FFF2-40B4-BE49-F238E27FC236}">
                <a16:creationId xmlns:a16="http://schemas.microsoft.com/office/drawing/2014/main" id="{6209CE81-C44E-5B36-0AFB-62E40DFAC5C3}"/>
              </a:ext>
            </a:extLst>
          </p:cNvPr>
          <p:cNvSpPr>
            <a:spLocks noChangeArrowheads="1"/>
          </p:cNvSpPr>
          <p:nvPr/>
        </p:nvSpPr>
        <p:spPr bwMode="auto">
          <a:xfrm>
            <a:off x="1821657" y="256591"/>
            <a:ext cx="2392124"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lang="zh-CN" altLang="en-US" sz="4000" dirty="0">
                <a:solidFill>
                  <a:srgbClr val="1353A2"/>
                </a:solidFill>
                <a:latin typeface="微软雅黑" pitchFamily="34" charset="-122"/>
                <a:ea typeface="微软雅黑" pitchFamily="34" charset="-122"/>
                <a:sym typeface="宋体" charset="0"/>
              </a:rPr>
              <a:t>任务</a:t>
            </a:r>
            <a:r>
              <a:rPr kumimoji="0" lang="zh-CN" altLang="en-US" sz="4000" dirty="0">
                <a:solidFill>
                  <a:srgbClr val="1353A2"/>
                </a:solidFill>
                <a:latin typeface="微软雅黑" pitchFamily="34" charset="-122"/>
                <a:ea typeface="微软雅黑" pitchFamily="34" charset="-122"/>
                <a:sym typeface="宋体" charset="0"/>
              </a:rPr>
              <a:t>目标</a:t>
            </a:r>
          </a:p>
        </p:txBody>
      </p:sp>
    </p:spTree>
    <p:extLst>
      <p:ext uri="{BB962C8B-B14F-4D97-AF65-F5344CB8AC3E}">
        <p14:creationId xmlns:p14="http://schemas.microsoft.com/office/powerpoint/2010/main" val="33862319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22" presetClass="entr" presetSubtype="8"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par>
                                <p:cTn id="24" presetID="22" presetClass="entr" presetSubtype="8"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par>
                                <p:cTn id="27" presetID="26" presetClass="emph" presetSubtype="0" fill="hold" nodeType="withEffect">
                                  <p:stCondLst>
                                    <p:cond delay="0"/>
                                  </p:stCondLst>
                                  <p:childTnLst>
                                    <p:animEffect transition="out" filter="fade">
                                      <p:cBhvr>
                                        <p:cTn id="28" dur="500" tmFilter="0, 0; .2, .5; .8, .5; 1, 0"/>
                                        <p:tgtEl>
                                          <p:spTgt spid="16"/>
                                        </p:tgtEl>
                                      </p:cBhvr>
                                    </p:animEffect>
                                    <p:animScale>
                                      <p:cBhvr>
                                        <p:cTn id="29"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itchFamily="34" charset="-122"/>
                <a:ea typeface="微软雅黑" pitchFamily="34" charset="-122"/>
              </a:rPr>
              <a:t>任务实现</a:t>
            </a:r>
          </a:p>
        </p:txBody>
      </p:sp>
      <p:sp>
        <p:nvSpPr>
          <p:cNvPr id="7" name="文本框 5">
            <a:extLst>
              <a:ext uri="{FF2B5EF4-FFF2-40B4-BE49-F238E27FC236}">
                <a16:creationId xmlns:a16="http://schemas.microsoft.com/office/drawing/2014/main" id="{669B5F26-3BE0-BE44-5352-01CF84E9F868}"/>
              </a:ext>
            </a:extLst>
          </p:cNvPr>
          <p:cNvSpPr txBox="1"/>
          <p:nvPr/>
        </p:nvSpPr>
        <p:spPr>
          <a:xfrm>
            <a:off x="1009650" y="1323109"/>
            <a:ext cx="10487025" cy="2585323"/>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章节任务分析</a:t>
            </a:r>
            <a:r>
              <a:rPr lang="en-US" altLang="zh-CN" sz="2800" b="1" dirty="0">
                <a:solidFill>
                  <a:srgbClr val="053B91"/>
                </a:solidFill>
                <a:latin typeface="微软雅黑" pitchFamily="34" charset="-122"/>
                <a:ea typeface="微软雅黑" pitchFamily="34" charset="-122"/>
              </a:rPr>
              <a:t>:</a:t>
            </a:r>
          </a:p>
          <a:p>
            <a:pPr indent="266700" algn="just">
              <a:lnSpc>
                <a:spcPct val="150000"/>
              </a:lnSpc>
            </a:pPr>
            <a:r>
              <a:rPr lang="zh-CN" altLang="en-US" sz="2000" dirty="0">
                <a:solidFill>
                  <a:srgbClr val="053B91"/>
                </a:solidFill>
                <a:latin typeface="微软雅黑" pitchFamily="34" charset="-122"/>
                <a:ea typeface="微软雅黑" pitchFamily="34" charset="-122"/>
              </a:rPr>
              <a:t>一卡通系统分为学生端和管理员端，学生可以查询个人信息、修改密码、充值、消费、挂失和解锁卡片；管理员可以开卡、查询卡片信息、重置密码、禁用卡片、解锁卡片和销卡。使用面向对象实现用户</a:t>
            </a:r>
            <a:r>
              <a:rPr lang="en-US" altLang="zh-CN" sz="2000" dirty="0" err="1">
                <a:solidFill>
                  <a:srgbClr val="053B91"/>
                </a:solidFill>
                <a:latin typeface="微软雅黑" pitchFamily="34" charset="-122"/>
                <a:ea typeface="微软雅黑" pitchFamily="34" charset="-122"/>
              </a:rPr>
              <a:t>guanli</a:t>
            </a:r>
            <a:r>
              <a:rPr lang="en-US" altLang="zh-CN" sz="2000" dirty="0">
                <a:solidFill>
                  <a:srgbClr val="053B91"/>
                </a:solidFill>
                <a:latin typeface="微软雅黑" pitchFamily="34" charset="-122"/>
                <a:ea typeface="微软雅黑" pitchFamily="34" charset="-122"/>
              </a:rPr>
              <a:t> </a:t>
            </a:r>
            <a:r>
              <a:rPr lang="zh-CN" altLang="en-US" sz="2000" dirty="0">
                <a:solidFill>
                  <a:srgbClr val="053B91"/>
                </a:solidFill>
                <a:latin typeface="微软雅黑" pitchFamily="34" charset="-122"/>
                <a:ea typeface="微软雅黑" pitchFamily="34" charset="-122"/>
              </a:rPr>
              <a:t>功能时，可以将用户相关的属性和方法封装在</a:t>
            </a:r>
            <a:r>
              <a:rPr lang="en-US" altLang="zh-CN" sz="2000" dirty="0">
                <a:solidFill>
                  <a:srgbClr val="053B91"/>
                </a:solidFill>
                <a:latin typeface="微软雅黑" pitchFamily="34" charset="-122"/>
                <a:ea typeface="微软雅黑" pitchFamily="34" charset="-122"/>
              </a:rPr>
              <a:t>User</a:t>
            </a:r>
            <a:r>
              <a:rPr lang="zh-CN" altLang="en-US" sz="2000" dirty="0">
                <a:solidFill>
                  <a:srgbClr val="053B91"/>
                </a:solidFill>
                <a:latin typeface="微软雅黑" pitchFamily="34" charset="-122"/>
                <a:ea typeface="微软雅黑" pitchFamily="34" charset="-122"/>
              </a:rPr>
              <a:t>类中，将用户管理相关的属性和方法封装在</a:t>
            </a:r>
            <a:r>
              <a:rPr lang="en-US" altLang="zh-CN" sz="2000" dirty="0" err="1">
                <a:solidFill>
                  <a:srgbClr val="053B91"/>
                </a:solidFill>
                <a:latin typeface="微软雅黑" pitchFamily="34" charset="-122"/>
                <a:ea typeface="微软雅黑" pitchFamily="34" charset="-122"/>
              </a:rPr>
              <a:t>StudentSystem</a:t>
            </a:r>
            <a:r>
              <a:rPr lang="zh-CN" altLang="en-US" sz="2000" dirty="0">
                <a:solidFill>
                  <a:srgbClr val="053B91"/>
                </a:solidFill>
                <a:latin typeface="微软雅黑" pitchFamily="34" charset="-122"/>
                <a:ea typeface="微软雅黑" pitchFamily="34" charset="-122"/>
              </a:rPr>
              <a:t>类中。具体定义方式如下：</a:t>
            </a:r>
            <a:endParaRPr lang="en-US" altLang="zh-CN" sz="2000" dirty="0">
              <a:solidFill>
                <a:srgbClr val="053B91"/>
              </a:solidFill>
              <a:latin typeface="微软雅黑" pitchFamily="34" charset="-122"/>
              <a:ea typeface="微软雅黑" pitchFamily="34" charset="-122"/>
            </a:endParaRPr>
          </a:p>
        </p:txBody>
      </p:sp>
    </p:spTree>
    <p:extLst>
      <p:ext uri="{BB962C8B-B14F-4D97-AF65-F5344CB8AC3E}">
        <p14:creationId xmlns:p14="http://schemas.microsoft.com/office/powerpoint/2010/main" val="40350288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itchFamily="34" charset="-122"/>
                <a:ea typeface="微软雅黑" pitchFamily="34" charset="-122"/>
              </a:rPr>
              <a:t>任务实现</a:t>
            </a:r>
          </a:p>
        </p:txBody>
      </p:sp>
      <p:sp>
        <p:nvSpPr>
          <p:cNvPr id="7" name="文本框 5">
            <a:extLst>
              <a:ext uri="{FF2B5EF4-FFF2-40B4-BE49-F238E27FC236}">
                <a16:creationId xmlns:a16="http://schemas.microsoft.com/office/drawing/2014/main" id="{669B5F26-3BE0-BE44-5352-01CF84E9F868}"/>
              </a:ext>
            </a:extLst>
          </p:cNvPr>
          <p:cNvSpPr txBox="1"/>
          <p:nvPr/>
        </p:nvSpPr>
        <p:spPr>
          <a:xfrm>
            <a:off x="1009650" y="1323109"/>
            <a:ext cx="10487025" cy="4585871"/>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章节任务分析</a:t>
            </a:r>
            <a:r>
              <a:rPr lang="en-US" altLang="zh-CN" sz="2800" b="1" dirty="0">
                <a:solidFill>
                  <a:srgbClr val="053B91"/>
                </a:solidFill>
                <a:latin typeface="微软雅黑" pitchFamily="34" charset="-122"/>
                <a:ea typeface="微软雅黑" pitchFamily="34" charset="-122"/>
              </a:rPr>
              <a:t>:</a:t>
            </a:r>
          </a:p>
          <a:p>
            <a:pPr indent="266700" algn="just">
              <a:lnSpc>
                <a:spcPct val="150000"/>
              </a:lnSpc>
            </a:pPr>
            <a:r>
              <a:rPr lang="en-US" altLang="zh-CN" sz="2000" dirty="0"/>
              <a:t>User</a:t>
            </a:r>
            <a:r>
              <a:rPr lang="zh-CN" altLang="zh-CN" sz="2000" dirty="0"/>
              <a:t>类：</a:t>
            </a:r>
          </a:p>
          <a:p>
            <a:pPr indent="457200">
              <a:lnSpc>
                <a:spcPts val="2400"/>
              </a:lnSpc>
            </a:pPr>
            <a:r>
              <a:rPr lang="en-US" altLang="zh-CN" sz="2000" dirty="0"/>
              <a:t> </a:t>
            </a:r>
            <a:r>
              <a:rPr lang="zh-CN" altLang="zh-CN" sz="2000" dirty="0"/>
              <a:t>属性：学号（</a:t>
            </a:r>
            <a:r>
              <a:rPr lang="en-US" altLang="zh-CN" sz="2000" dirty="0" err="1"/>
              <a:t>student_id</a:t>
            </a:r>
            <a:r>
              <a:rPr lang="zh-CN" altLang="zh-CN" sz="2000" dirty="0"/>
              <a:t>）、密码（</a:t>
            </a:r>
            <a:r>
              <a:rPr lang="en-US" altLang="zh-CN" sz="2000" dirty="0"/>
              <a:t>password</a:t>
            </a:r>
            <a:r>
              <a:rPr lang="zh-CN" altLang="zh-CN" sz="2000" dirty="0"/>
              <a:t>）、余额（</a:t>
            </a:r>
            <a:r>
              <a:rPr lang="en-US" altLang="zh-CN" sz="2000" dirty="0"/>
              <a:t>balance</a:t>
            </a:r>
            <a:r>
              <a:rPr lang="zh-CN" altLang="zh-CN" sz="2000" dirty="0"/>
              <a:t>）、挂失状态（</a:t>
            </a:r>
            <a:r>
              <a:rPr lang="en-US" altLang="zh-CN" sz="2000" dirty="0"/>
              <a:t>suspended</a:t>
            </a:r>
            <a:r>
              <a:rPr lang="zh-CN" altLang="zh-CN" sz="2000" dirty="0"/>
              <a:t>）、交易记录列表（</a:t>
            </a:r>
            <a:r>
              <a:rPr lang="en-US" altLang="zh-CN" sz="2000" dirty="0"/>
              <a:t>records</a:t>
            </a:r>
            <a:r>
              <a:rPr lang="zh-CN" altLang="zh-CN" sz="2000" dirty="0"/>
              <a:t>）。</a:t>
            </a:r>
          </a:p>
          <a:p>
            <a:pPr indent="457200">
              <a:lnSpc>
                <a:spcPts val="2400"/>
              </a:lnSpc>
            </a:pPr>
            <a:r>
              <a:rPr lang="en-US" altLang="zh-CN" sz="2000" dirty="0"/>
              <a:t> </a:t>
            </a:r>
            <a:r>
              <a:rPr lang="zh-CN" altLang="zh-CN" sz="2000" dirty="0"/>
              <a:t>方法：</a:t>
            </a:r>
          </a:p>
          <a:p>
            <a:pPr marL="1257300" lvl="2" indent="-342900">
              <a:lnSpc>
                <a:spcPts val="2400"/>
              </a:lnSpc>
              <a:buFont typeface="Wingdings" panose="05000000000000000000" pitchFamily="2" charset="2"/>
              <a:buChar char="ü"/>
            </a:pPr>
            <a:r>
              <a:rPr lang="en-US" altLang="zh-CN" sz="2000" dirty="0"/>
              <a:t>recharge</a:t>
            </a:r>
            <a:r>
              <a:rPr lang="zh-CN" altLang="zh-CN" sz="2000" dirty="0"/>
              <a:t>：充值方法，接收充值金额，更新余额并添加充值记录。</a:t>
            </a:r>
          </a:p>
          <a:p>
            <a:pPr marL="1257300" lvl="2" indent="-342900">
              <a:lnSpc>
                <a:spcPts val="2400"/>
              </a:lnSpc>
              <a:buFont typeface="Wingdings" panose="05000000000000000000" pitchFamily="2" charset="2"/>
              <a:buChar char="ü"/>
            </a:pPr>
            <a:r>
              <a:rPr lang="en-US" altLang="zh-CN" sz="2000" dirty="0"/>
              <a:t>consume</a:t>
            </a:r>
            <a:r>
              <a:rPr lang="zh-CN" altLang="zh-CN" sz="2000" dirty="0"/>
              <a:t>：消费方法，接收消费金额，判断余额是否足够，更新余额并添加消费记录。</a:t>
            </a:r>
          </a:p>
          <a:p>
            <a:pPr marL="1257300" lvl="2" indent="-342900">
              <a:lnSpc>
                <a:spcPts val="2400"/>
              </a:lnSpc>
              <a:buFont typeface="Wingdings" panose="05000000000000000000" pitchFamily="2" charset="2"/>
              <a:buChar char="ü"/>
            </a:pPr>
            <a:r>
              <a:rPr lang="en-US" altLang="zh-CN" sz="2000" dirty="0" err="1"/>
              <a:t>stop_card</a:t>
            </a:r>
            <a:r>
              <a:rPr lang="zh-CN" altLang="zh-CN" sz="2000" dirty="0"/>
              <a:t>：挂失方法，设置挂失状态。</a:t>
            </a:r>
          </a:p>
          <a:p>
            <a:pPr marL="1257300" lvl="2" indent="-342900">
              <a:lnSpc>
                <a:spcPts val="2400"/>
              </a:lnSpc>
              <a:buFont typeface="Wingdings" panose="05000000000000000000" pitchFamily="2" charset="2"/>
              <a:buChar char="ü"/>
            </a:pPr>
            <a:r>
              <a:rPr lang="en-US" altLang="zh-CN" sz="2000" dirty="0" err="1"/>
              <a:t>recover_card</a:t>
            </a:r>
            <a:r>
              <a:rPr lang="zh-CN" altLang="zh-CN" sz="2000" dirty="0"/>
              <a:t>：解锁方法，取消挂失状态。</a:t>
            </a:r>
          </a:p>
          <a:p>
            <a:pPr marL="1257300" lvl="2" indent="-342900">
              <a:lnSpc>
                <a:spcPts val="2400"/>
              </a:lnSpc>
              <a:buFont typeface="Wingdings" panose="05000000000000000000" pitchFamily="2" charset="2"/>
              <a:buChar char="ü"/>
            </a:pPr>
            <a:r>
              <a:rPr lang="en-US" altLang="zh-CN" sz="2000" dirty="0" err="1"/>
              <a:t>change_password</a:t>
            </a:r>
            <a:r>
              <a:rPr lang="zh-CN" altLang="zh-CN" sz="2000" dirty="0"/>
              <a:t>：修改密码方法，验证原密码后设置新密码。</a:t>
            </a:r>
          </a:p>
          <a:p>
            <a:pPr marL="1257300" lvl="2" indent="-342900">
              <a:lnSpc>
                <a:spcPts val="2400"/>
              </a:lnSpc>
              <a:buFont typeface="Wingdings" panose="05000000000000000000" pitchFamily="2" charset="2"/>
              <a:buChar char="ü"/>
            </a:pPr>
            <a:r>
              <a:rPr lang="en-US" altLang="zh-CN" sz="2000" dirty="0" err="1"/>
              <a:t>print_info</a:t>
            </a:r>
            <a:r>
              <a:rPr lang="zh-CN" altLang="zh-CN" sz="2000" dirty="0"/>
              <a:t>：打印用户信息和交易记录。</a:t>
            </a:r>
          </a:p>
          <a:p>
            <a:pPr marL="1257300" lvl="2" indent="-342900">
              <a:lnSpc>
                <a:spcPts val="2400"/>
              </a:lnSpc>
              <a:buFont typeface="Wingdings" panose="05000000000000000000" pitchFamily="2" charset="2"/>
              <a:buChar char="ü"/>
            </a:pPr>
            <a:r>
              <a:rPr lang="en-US" altLang="zh-CN" sz="2000" dirty="0" err="1"/>
              <a:t>print_records</a:t>
            </a:r>
            <a:r>
              <a:rPr lang="zh-CN" altLang="zh-CN" sz="2000" dirty="0"/>
              <a:t>：打印交易记录。</a:t>
            </a:r>
          </a:p>
        </p:txBody>
      </p:sp>
    </p:spTree>
    <p:extLst>
      <p:ext uri="{BB962C8B-B14F-4D97-AF65-F5344CB8AC3E}">
        <p14:creationId xmlns:p14="http://schemas.microsoft.com/office/powerpoint/2010/main" val="2323474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itchFamily="34" charset="-122"/>
                <a:ea typeface="微软雅黑" pitchFamily="34" charset="-122"/>
              </a:rPr>
              <a:t>任务实现</a:t>
            </a:r>
          </a:p>
        </p:txBody>
      </p:sp>
      <p:sp>
        <p:nvSpPr>
          <p:cNvPr id="7" name="文本框 5">
            <a:extLst>
              <a:ext uri="{FF2B5EF4-FFF2-40B4-BE49-F238E27FC236}">
                <a16:creationId xmlns:a16="http://schemas.microsoft.com/office/drawing/2014/main" id="{669B5F26-3BE0-BE44-5352-01CF84E9F868}"/>
              </a:ext>
            </a:extLst>
          </p:cNvPr>
          <p:cNvSpPr txBox="1"/>
          <p:nvPr/>
        </p:nvSpPr>
        <p:spPr>
          <a:xfrm>
            <a:off x="1009650" y="1323109"/>
            <a:ext cx="10487025" cy="5047536"/>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章节任务分析</a:t>
            </a:r>
            <a:r>
              <a:rPr lang="en-US" altLang="zh-CN" sz="2800" b="1" dirty="0">
                <a:solidFill>
                  <a:srgbClr val="053B91"/>
                </a:solidFill>
                <a:latin typeface="微软雅黑" pitchFamily="34" charset="-122"/>
                <a:ea typeface="微软雅黑" pitchFamily="34" charset="-122"/>
              </a:rPr>
              <a:t>:</a:t>
            </a:r>
          </a:p>
          <a:p>
            <a:pPr>
              <a:lnSpc>
                <a:spcPts val="2400"/>
              </a:lnSpc>
            </a:pPr>
            <a:r>
              <a:rPr lang="en-US" altLang="zh-CN" sz="2000" dirty="0" err="1"/>
              <a:t>StudentSystem</a:t>
            </a:r>
            <a:r>
              <a:rPr lang="zh-CN" altLang="en-US" sz="2000" dirty="0"/>
              <a:t>类：</a:t>
            </a:r>
          </a:p>
          <a:p>
            <a:pPr>
              <a:lnSpc>
                <a:spcPts val="2400"/>
              </a:lnSpc>
            </a:pPr>
            <a:r>
              <a:rPr lang="zh-CN" altLang="en-US" sz="2000" dirty="0"/>
              <a:t>  属性：学生用户信息字典（</a:t>
            </a:r>
            <a:r>
              <a:rPr lang="en-US" altLang="zh-CN" sz="2000" dirty="0"/>
              <a:t>users</a:t>
            </a:r>
            <a:r>
              <a:rPr lang="zh-CN" altLang="en-US" sz="2000" dirty="0"/>
              <a:t>）、管理员密码（</a:t>
            </a:r>
            <a:r>
              <a:rPr lang="en-US" altLang="zh-CN" sz="2000" dirty="0" err="1"/>
              <a:t>admin_password</a:t>
            </a:r>
            <a:r>
              <a:rPr lang="zh-CN" altLang="en-US" sz="2000" dirty="0"/>
              <a:t>）。</a:t>
            </a:r>
          </a:p>
          <a:p>
            <a:pPr>
              <a:lnSpc>
                <a:spcPts val="2400"/>
              </a:lnSpc>
            </a:pPr>
            <a:r>
              <a:rPr lang="zh-CN" altLang="en-US" sz="2000" dirty="0"/>
              <a:t>  方法：</a:t>
            </a:r>
          </a:p>
          <a:p>
            <a:pPr marL="800100" lvl="1" indent="-342900">
              <a:lnSpc>
                <a:spcPts val="2400"/>
              </a:lnSpc>
              <a:buFont typeface="Wingdings" panose="05000000000000000000" pitchFamily="2" charset="2"/>
              <a:buChar char="ü"/>
            </a:pPr>
            <a:r>
              <a:rPr lang="en-US" altLang="zh-CN" sz="2000" dirty="0" err="1"/>
              <a:t>get_user</a:t>
            </a:r>
            <a:r>
              <a:rPr lang="en-US" altLang="zh-CN" sz="2000" dirty="0"/>
              <a:t>()</a:t>
            </a:r>
            <a:r>
              <a:rPr lang="zh-CN" altLang="en-US" sz="2000" dirty="0"/>
              <a:t>：获取用户，获取学生学号。</a:t>
            </a:r>
          </a:p>
          <a:p>
            <a:pPr marL="800100" lvl="1" indent="-342900">
              <a:lnSpc>
                <a:spcPts val="2400"/>
              </a:lnSpc>
              <a:buFont typeface="Wingdings" panose="05000000000000000000" pitchFamily="2" charset="2"/>
              <a:buChar char="ü"/>
            </a:pPr>
            <a:r>
              <a:rPr lang="en-US" altLang="zh-CN" sz="2000" dirty="0" err="1"/>
              <a:t>create_user</a:t>
            </a:r>
            <a:r>
              <a:rPr lang="en-US" altLang="zh-CN" sz="2000" dirty="0"/>
              <a:t>()</a:t>
            </a:r>
            <a:r>
              <a:rPr lang="zh-CN" altLang="en-US" sz="2000" dirty="0"/>
              <a:t>：开卡方法，创建新用户。</a:t>
            </a:r>
          </a:p>
          <a:p>
            <a:pPr marL="800100" lvl="1" indent="-342900">
              <a:lnSpc>
                <a:spcPts val="2400"/>
              </a:lnSpc>
              <a:buFont typeface="Wingdings" panose="05000000000000000000" pitchFamily="2" charset="2"/>
              <a:buChar char="ü"/>
            </a:pPr>
            <a:r>
              <a:rPr lang="en-US" altLang="zh-CN" sz="2000" dirty="0" err="1"/>
              <a:t>delete_user</a:t>
            </a:r>
            <a:r>
              <a:rPr lang="en-US" altLang="zh-CN" sz="2000" dirty="0"/>
              <a:t>()</a:t>
            </a:r>
            <a:r>
              <a:rPr lang="zh-CN" altLang="en-US" sz="2000" dirty="0"/>
              <a:t>：删除用户方法，销卡。</a:t>
            </a:r>
          </a:p>
          <a:p>
            <a:pPr marL="800100" lvl="1" indent="-342900">
              <a:lnSpc>
                <a:spcPts val="2400"/>
              </a:lnSpc>
              <a:buFont typeface="Wingdings" panose="05000000000000000000" pitchFamily="2" charset="2"/>
              <a:buChar char="ü"/>
            </a:pPr>
            <a:r>
              <a:rPr lang="en-US" altLang="zh-CN" sz="2000" dirty="0" err="1"/>
              <a:t>reset_password</a:t>
            </a:r>
            <a:r>
              <a:rPr lang="en-US" altLang="zh-CN" sz="2000" dirty="0"/>
              <a:t>()</a:t>
            </a:r>
            <a:r>
              <a:rPr lang="zh-CN" altLang="en-US" sz="2000" dirty="0"/>
              <a:t>：重置密码方法，用于充值用户密码。</a:t>
            </a:r>
          </a:p>
          <a:p>
            <a:pPr marL="800100" lvl="1" indent="-342900">
              <a:lnSpc>
                <a:spcPts val="2400"/>
              </a:lnSpc>
              <a:buFont typeface="Wingdings" panose="05000000000000000000" pitchFamily="2" charset="2"/>
              <a:buChar char="ü"/>
            </a:pPr>
            <a:r>
              <a:rPr lang="en-US" altLang="zh-CN" sz="2000" dirty="0" err="1"/>
              <a:t>disable_user</a:t>
            </a:r>
            <a:r>
              <a:rPr lang="en-US" altLang="zh-CN" sz="2000" dirty="0"/>
              <a:t>()</a:t>
            </a:r>
            <a:r>
              <a:rPr lang="zh-CN" altLang="en-US" sz="2000" dirty="0"/>
              <a:t>：禁用方法，进用用户卡片。</a:t>
            </a:r>
          </a:p>
          <a:p>
            <a:pPr marL="800100" lvl="1" indent="-342900">
              <a:lnSpc>
                <a:spcPts val="2400"/>
              </a:lnSpc>
              <a:buFont typeface="Wingdings" panose="05000000000000000000" pitchFamily="2" charset="2"/>
              <a:buChar char="ü"/>
            </a:pPr>
            <a:r>
              <a:rPr lang="en-US" altLang="zh-CN" sz="2000" dirty="0" err="1"/>
              <a:t>enable_user</a:t>
            </a:r>
            <a:r>
              <a:rPr lang="en-US" altLang="zh-CN" sz="2000" dirty="0"/>
              <a:t>()</a:t>
            </a:r>
            <a:r>
              <a:rPr lang="zh-CN" altLang="en-US" sz="2000" dirty="0"/>
              <a:t>：解锁方法，解锁挂失卡片。</a:t>
            </a:r>
          </a:p>
          <a:p>
            <a:pPr marL="800100" lvl="1" indent="-342900">
              <a:lnSpc>
                <a:spcPts val="2400"/>
              </a:lnSpc>
              <a:buFont typeface="Wingdings" panose="05000000000000000000" pitchFamily="2" charset="2"/>
              <a:buChar char="ü"/>
            </a:pPr>
            <a:r>
              <a:rPr lang="en-US" altLang="zh-CN" sz="2000" dirty="0" err="1"/>
              <a:t>student_menu</a:t>
            </a:r>
            <a:r>
              <a:rPr lang="en-US" altLang="zh-CN" sz="2000" dirty="0"/>
              <a:t>()</a:t>
            </a:r>
            <a:r>
              <a:rPr lang="zh-CN" altLang="en-US" sz="2000" dirty="0"/>
              <a:t>：学生功能选择菜单，根据用户选择调用相应的</a:t>
            </a:r>
            <a:r>
              <a:rPr lang="en-US" altLang="zh-CN" sz="2000" dirty="0"/>
              <a:t>User</a:t>
            </a:r>
            <a:r>
              <a:rPr lang="zh-CN" altLang="en-US" sz="2000" dirty="0"/>
              <a:t>类的方法进行操作。</a:t>
            </a:r>
          </a:p>
          <a:p>
            <a:pPr marL="800100" lvl="1" indent="-342900">
              <a:lnSpc>
                <a:spcPts val="2400"/>
              </a:lnSpc>
              <a:buFont typeface="Wingdings" panose="05000000000000000000" pitchFamily="2" charset="2"/>
              <a:buChar char="ü"/>
            </a:pPr>
            <a:r>
              <a:rPr lang="en-US" altLang="zh-CN" sz="2000" dirty="0" err="1"/>
              <a:t>admin_menu</a:t>
            </a:r>
            <a:r>
              <a:rPr lang="en-US" altLang="zh-CN" sz="2000" dirty="0"/>
              <a:t>()</a:t>
            </a:r>
            <a:r>
              <a:rPr lang="zh-CN" altLang="en-US" sz="2000" dirty="0"/>
              <a:t>：管理员功能选择菜单，根据管理员选择调用相应的</a:t>
            </a:r>
            <a:r>
              <a:rPr lang="en-US" altLang="zh-CN" sz="2000" dirty="0" err="1"/>
              <a:t>StudentSystem</a:t>
            </a:r>
            <a:r>
              <a:rPr lang="zh-CN" altLang="en-US" sz="2000" dirty="0"/>
              <a:t>类的方法进行操作。</a:t>
            </a:r>
          </a:p>
          <a:p>
            <a:pPr>
              <a:lnSpc>
                <a:spcPts val="2400"/>
              </a:lnSpc>
            </a:pPr>
            <a:r>
              <a:rPr lang="zh-CN" altLang="en-US" sz="2000" dirty="0"/>
              <a:t>在主函数中，根据用户选择调用相应的菜单进行操作。</a:t>
            </a:r>
          </a:p>
        </p:txBody>
      </p:sp>
    </p:spTree>
    <p:extLst>
      <p:ext uri="{BB962C8B-B14F-4D97-AF65-F5344CB8AC3E}">
        <p14:creationId xmlns:p14="http://schemas.microsoft.com/office/powerpoint/2010/main" val="30116472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584775"/>
          </a:xfrm>
          <a:prstGeom prst="rect">
            <a:avLst/>
          </a:prstGeom>
          <a:noFill/>
          <a:effectLst>
            <a:reflection blurRad="6350" stA="50000" endA="300" endPos="38500" dist="50800" dir="5400000" sy="-100000" algn="bl" rotWithShape="0"/>
          </a:effectLst>
        </p:spPr>
        <p:txBody>
          <a:bodyPr wrap="square">
            <a:spAutoFit/>
          </a:bodyPr>
          <a:lstStyle/>
          <a:p>
            <a:pPr>
              <a:defRPr/>
            </a:pPr>
            <a:r>
              <a:rPr lang="zh-CN" altLang="en-US" sz="3200" dirty="0">
                <a:solidFill>
                  <a:srgbClr val="1353A2"/>
                </a:solidFill>
                <a:latin typeface="微软雅黑" pitchFamily="34" charset="-122"/>
                <a:ea typeface="微软雅黑" pitchFamily="34" charset="-122"/>
              </a:rPr>
              <a:t>任务实现</a:t>
            </a:r>
          </a:p>
        </p:txBody>
      </p:sp>
      <p:sp>
        <p:nvSpPr>
          <p:cNvPr id="7" name="文本框 5">
            <a:extLst>
              <a:ext uri="{FF2B5EF4-FFF2-40B4-BE49-F238E27FC236}">
                <a16:creationId xmlns:a16="http://schemas.microsoft.com/office/drawing/2014/main" id="{669B5F26-3BE0-BE44-5352-01CF84E9F868}"/>
              </a:ext>
            </a:extLst>
          </p:cNvPr>
          <p:cNvSpPr txBox="1"/>
          <p:nvPr/>
        </p:nvSpPr>
        <p:spPr>
          <a:xfrm>
            <a:off x="1009650" y="1323109"/>
            <a:ext cx="10487025" cy="1046440"/>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任务参考代码和运行结果</a:t>
            </a:r>
            <a:r>
              <a:rPr lang="en-US" altLang="zh-CN" sz="2800" b="1" dirty="0">
                <a:solidFill>
                  <a:srgbClr val="053B91"/>
                </a:solidFill>
                <a:latin typeface="微软雅黑" pitchFamily="34" charset="-122"/>
                <a:ea typeface="微软雅黑" pitchFamily="34" charset="-122"/>
              </a:rPr>
              <a:t>:</a:t>
            </a:r>
          </a:p>
          <a:p>
            <a:pPr>
              <a:lnSpc>
                <a:spcPts val="2400"/>
              </a:lnSpc>
            </a:pPr>
            <a:r>
              <a:rPr lang="zh-CN" altLang="en-US" sz="2000" dirty="0"/>
              <a:t>请参考教材相关部分</a:t>
            </a:r>
          </a:p>
        </p:txBody>
      </p:sp>
    </p:spTree>
    <p:extLst>
      <p:ext uri="{BB962C8B-B14F-4D97-AF65-F5344CB8AC3E}">
        <p14:creationId xmlns:p14="http://schemas.microsoft.com/office/powerpoint/2010/main" val="36878337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742233"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任务拓展</a:t>
            </a:r>
            <a:r>
              <a:rPr kumimoji="0" lang="en-US" altLang="zh-CN" sz="4000" dirty="0">
                <a:solidFill>
                  <a:srgbClr val="1353A2"/>
                </a:solidFill>
                <a:latin typeface="微软雅黑" pitchFamily="34" charset="-122"/>
                <a:ea typeface="微软雅黑" pitchFamily="34" charset="-122"/>
              </a:rPr>
              <a:t>:</a:t>
            </a:r>
            <a:r>
              <a:rPr kumimoji="0" lang="zh-CN" altLang="en-US" sz="4000" dirty="0">
                <a:solidFill>
                  <a:srgbClr val="1353A2"/>
                </a:solidFill>
                <a:latin typeface="微软雅黑" pitchFamily="34" charset="-122"/>
                <a:ea typeface="微软雅黑" pitchFamily="34" charset="-122"/>
              </a:rPr>
              <a:t>智能家电控制系统</a:t>
            </a:r>
            <a:endParaRPr lang="zh-CN" altLang="en-US" sz="4000" dirty="0">
              <a:solidFill>
                <a:srgbClr val="1353A2"/>
              </a:solidFill>
              <a:latin typeface="微软雅黑" pitchFamily="34" charset="-122"/>
              <a:ea typeface="微软雅黑" pitchFamily="34" charset="-122"/>
            </a:endParaRPr>
          </a:p>
        </p:txBody>
      </p:sp>
      <p:sp>
        <p:nvSpPr>
          <p:cNvPr id="6" name="文本框 5">
            <a:extLst>
              <a:ext uri="{FF2B5EF4-FFF2-40B4-BE49-F238E27FC236}">
                <a16:creationId xmlns:a16="http://schemas.microsoft.com/office/drawing/2014/main" id="{669B5F26-3BE0-BE44-5352-01CF84E9F868}"/>
              </a:ext>
            </a:extLst>
          </p:cNvPr>
          <p:cNvSpPr txBox="1"/>
          <p:nvPr/>
        </p:nvSpPr>
        <p:spPr>
          <a:xfrm>
            <a:off x="1324084" y="1623259"/>
            <a:ext cx="9851916" cy="3247877"/>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案例要求</a:t>
            </a:r>
            <a:r>
              <a:rPr lang="en-US" altLang="zh-CN" sz="2800" b="1" dirty="0">
                <a:solidFill>
                  <a:srgbClr val="053B91"/>
                </a:solidFill>
                <a:latin typeface="微软雅黑" pitchFamily="34" charset="-122"/>
                <a:ea typeface="微软雅黑" pitchFamily="34" charset="-122"/>
              </a:rPr>
              <a:t>:</a:t>
            </a:r>
          </a:p>
          <a:p>
            <a:pPr indent="266700" algn="just">
              <a:lnSpc>
                <a:spcPct val="150000"/>
              </a:lnSpc>
            </a:pPr>
            <a:r>
              <a:rPr lang="zh-CN" altLang="en-US" sz="2800" dirty="0">
                <a:solidFill>
                  <a:schemeClr val="bg1">
                    <a:lumMod val="50000"/>
                  </a:schemeClr>
                </a:solidFill>
                <a:latin typeface="微软雅黑" pitchFamily="34" charset="-122"/>
                <a:ea typeface="微软雅黑" pitchFamily="34" charset="-122"/>
              </a:rPr>
              <a:t>智能家电控制系统是一个允许用户通过手机应用或语音助手控制家中各种智能设备（如空调、灯光、电视等）的系统。用户可以通过系统设定定时任务、调节设备参数、监控设备状态，实现家居生活的智能化和便捷化。</a:t>
            </a:r>
            <a:endParaRPr lang="zh-CN" altLang="zh-CN" sz="28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295593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669B5F26-3BE0-BE44-5352-01CF84E9F868}"/>
              </a:ext>
            </a:extLst>
          </p:cNvPr>
          <p:cNvSpPr txBox="1"/>
          <p:nvPr/>
        </p:nvSpPr>
        <p:spPr>
          <a:xfrm>
            <a:off x="1343878" y="1410370"/>
            <a:ext cx="10038497" cy="4551374"/>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案例分析</a:t>
            </a:r>
            <a:r>
              <a:rPr lang="en-US" altLang="zh-CN" sz="2800" b="1" dirty="0">
                <a:solidFill>
                  <a:srgbClr val="053B91"/>
                </a:solidFill>
                <a:latin typeface="微软雅黑" pitchFamily="34" charset="-122"/>
                <a:ea typeface="微软雅黑" pitchFamily="34" charset="-122"/>
              </a:rPr>
              <a:t>:</a:t>
            </a:r>
          </a:p>
          <a:p>
            <a:pPr indent="266700">
              <a:lnSpc>
                <a:spcPct val="150000"/>
              </a:lnSpc>
            </a:pPr>
            <a:r>
              <a:rPr lang="zh-CN" altLang="en-US" sz="2400" dirty="0">
                <a:solidFill>
                  <a:schemeClr val="bg1">
                    <a:lumMod val="50000"/>
                  </a:schemeClr>
                </a:solidFill>
                <a:latin typeface="微软雅黑" pitchFamily="34" charset="-122"/>
                <a:ea typeface="微软雅黑" pitchFamily="34" charset="-122"/>
              </a:rPr>
              <a:t>类的设计：</a:t>
            </a:r>
          </a:p>
          <a:p>
            <a:pPr indent="266700">
              <a:lnSpc>
                <a:spcPct val="150000"/>
              </a:lnSpc>
            </a:pPr>
            <a:r>
              <a:rPr lang="en-US" altLang="zh-CN" sz="2400" dirty="0">
                <a:solidFill>
                  <a:schemeClr val="bg1">
                    <a:lumMod val="50000"/>
                  </a:schemeClr>
                </a:solidFill>
                <a:latin typeface="微软雅黑" pitchFamily="34" charset="-122"/>
                <a:ea typeface="微软雅黑" pitchFamily="34" charset="-122"/>
              </a:rPr>
              <a:t>1</a:t>
            </a:r>
            <a:r>
              <a:rPr lang="zh-CN" altLang="en-US" sz="2400" dirty="0">
                <a:solidFill>
                  <a:schemeClr val="bg1">
                    <a:lumMod val="50000"/>
                  </a:schemeClr>
                </a:solidFill>
                <a:latin typeface="微软雅黑" pitchFamily="34" charset="-122"/>
                <a:ea typeface="微软雅黑" pitchFamily="34" charset="-122"/>
              </a:rPr>
              <a:t>）	</a:t>
            </a:r>
            <a:r>
              <a:rPr lang="en-US" altLang="zh-CN" sz="2400" dirty="0">
                <a:solidFill>
                  <a:schemeClr val="bg1">
                    <a:lumMod val="50000"/>
                  </a:schemeClr>
                </a:solidFill>
                <a:latin typeface="微软雅黑" pitchFamily="34" charset="-122"/>
                <a:ea typeface="微软雅黑" pitchFamily="34" charset="-122"/>
              </a:rPr>
              <a:t>Device</a:t>
            </a:r>
            <a:r>
              <a:rPr lang="zh-CN" altLang="en-US" sz="2400" dirty="0">
                <a:solidFill>
                  <a:schemeClr val="bg1">
                    <a:lumMod val="50000"/>
                  </a:schemeClr>
                </a:solidFill>
                <a:latin typeface="微软雅黑" pitchFamily="34" charset="-122"/>
                <a:ea typeface="微软雅黑" pitchFamily="34" charset="-122"/>
              </a:rPr>
              <a:t>类：代表家中的智能设备，包含设备名称、类型、状态（开启</a:t>
            </a:r>
            <a:r>
              <a:rPr lang="en-US" altLang="zh-CN" sz="2400" dirty="0">
                <a:solidFill>
                  <a:schemeClr val="bg1">
                    <a:lumMod val="50000"/>
                  </a:schemeClr>
                </a:solidFill>
                <a:latin typeface="微软雅黑" pitchFamily="34" charset="-122"/>
                <a:ea typeface="微软雅黑" pitchFamily="34" charset="-122"/>
              </a:rPr>
              <a:t>/</a:t>
            </a:r>
            <a:r>
              <a:rPr lang="zh-CN" altLang="en-US" sz="2400" dirty="0">
                <a:solidFill>
                  <a:schemeClr val="bg1">
                    <a:lumMod val="50000"/>
                  </a:schemeClr>
                </a:solidFill>
                <a:latin typeface="微软雅黑" pitchFamily="34" charset="-122"/>
                <a:ea typeface="微软雅黑" pitchFamily="34" charset="-122"/>
              </a:rPr>
              <a:t>关闭）以及控制方法（如开启、关闭、调节参数）。</a:t>
            </a:r>
          </a:p>
          <a:p>
            <a:pPr indent="266700">
              <a:lnSpc>
                <a:spcPct val="150000"/>
              </a:lnSpc>
            </a:pPr>
            <a:r>
              <a:rPr lang="en-US" altLang="zh-CN" sz="2400" dirty="0">
                <a:solidFill>
                  <a:schemeClr val="bg1">
                    <a:lumMod val="50000"/>
                  </a:schemeClr>
                </a:solidFill>
                <a:latin typeface="微软雅黑" pitchFamily="34" charset="-122"/>
                <a:ea typeface="微软雅黑" pitchFamily="34" charset="-122"/>
              </a:rPr>
              <a:t>2</a:t>
            </a:r>
            <a:r>
              <a:rPr lang="zh-CN" altLang="en-US" sz="2400" dirty="0">
                <a:solidFill>
                  <a:schemeClr val="bg1">
                    <a:lumMod val="50000"/>
                  </a:schemeClr>
                </a:solidFill>
                <a:latin typeface="微软雅黑" pitchFamily="34" charset="-122"/>
                <a:ea typeface="微软雅黑" pitchFamily="34" charset="-122"/>
              </a:rPr>
              <a:t>）	</a:t>
            </a:r>
            <a:r>
              <a:rPr lang="en-US" altLang="zh-CN" sz="2400" dirty="0">
                <a:solidFill>
                  <a:schemeClr val="bg1">
                    <a:lumMod val="50000"/>
                  </a:schemeClr>
                </a:solidFill>
                <a:latin typeface="微软雅黑" pitchFamily="34" charset="-122"/>
                <a:ea typeface="微软雅黑" pitchFamily="34" charset="-122"/>
              </a:rPr>
              <a:t>User</a:t>
            </a:r>
            <a:r>
              <a:rPr lang="zh-CN" altLang="en-US" sz="2400" dirty="0">
                <a:solidFill>
                  <a:schemeClr val="bg1">
                    <a:lumMod val="50000"/>
                  </a:schemeClr>
                </a:solidFill>
                <a:latin typeface="微软雅黑" pitchFamily="34" charset="-122"/>
                <a:ea typeface="微软雅黑" pitchFamily="34" charset="-122"/>
              </a:rPr>
              <a:t>类：代表系统用户，包含用户名、密码、控制的设备列表以及定时任务列表。</a:t>
            </a:r>
          </a:p>
          <a:p>
            <a:pPr indent="266700">
              <a:lnSpc>
                <a:spcPct val="150000"/>
              </a:lnSpc>
            </a:pPr>
            <a:r>
              <a:rPr lang="en-US" altLang="zh-CN" sz="2400" dirty="0">
                <a:solidFill>
                  <a:schemeClr val="bg1">
                    <a:lumMod val="50000"/>
                  </a:schemeClr>
                </a:solidFill>
                <a:latin typeface="微软雅黑" pitchFamily="34" charset="-122"/>
                <a:ea typeface="微软雅黑" pitchFamily="34" charset="-122"/>
              </a:rPr>
              <a:t>3</a:t>
            </a:r>
            <a:r>
              <a:rPr lang="zh-CN" altLang="en-US" sz="2400" dirty="0">
                <a:solidFill>
                  <a:schemeClr val="bg1">
                    <a:lumMod val="50000"/>
                  </a:schemeClr>
                </a:solidFill>
                <a:latin typeface="微软雅黑" pitchFamily="34" charset="-122"/>
                <a:ea typeface="微软雅黑" pitchFamily="34" charset="-122"/>
              </a:rPr>
              <a:t>）	</a:t>
            </a:r>
            <a:r>
              <a:rPr lang="en-US" altLang="zh-CN" sz="2400" dirty="0" err="1">
                <a:solidFill>
                  <a:schemeClr val="bg1">
                    <a:lumMod val="50000"/>
                  </a:schemeClr>
                </a:solidFill>
                <a:latin typeface="微软雅黑" pitchFamily="34" charset="-122"/>
                <a:ea typeface="微软雅黑" pitchFamily="34" charset="-122"/>
              </a:rPr>
              <a:t>ControlCommand</a:t>
            </a:r>
            <a:r>
              <a:rPr lang="en-US" altLang="zh-CN" sz="2400" dirty="0">
                <a:solidFill>
                  <a:schemeClr val="bg1">
                    <a:lumMod val="50000"/>
                  </a:schemeClr>
                </a:solidFill>
                <a:latin typeface="微软雅黑" pitchFamily="34" charset="-122"/>
                <a:ea typeface="微软雅黑" pitchFamily="34" charset="-122"/>
              </a:rPr>
              <a:t> </a:t>
            </a:r>
            <a:r>
              <a:rPr lang="zh-CN" altLang="en-US" sz="2400" dirty="0">
                <a:solidFill>
                  <a:schemeClr val="bg1">
                    <a:lumMod val="50000"/>
                  </a:schemeClr>
                </a:solidFill>
                <a:latin typeface="微软雅黑" pitchFamily="34" charset="-122"/>
                <a:ea typeface="微软雅黑" pitchFamily="34" charset="-122"/>
              </a:rPr>
              <a:t>类：代表控制命令，包含命令类型（如开启、关闭、调节）、目标设备以及参数值。</a:t>
            </a:r>
          </a:p>
        </p:txBody>
      </p:sp>
      <p:sp>
        <p:nvSpPr>
          <p:cNvPr id="2" name="TextBox 1">
            <a:extLst>
              <a:ext uri="{FF2B5EF4-FFF2-40B4-BE49-F238E27FC236}">
                <a16:creationId xmlns:a16="http://schemas.microsoft.com/office/drawing/2014/main" id="{AC898DC1-37EE-FF31-C805-C1C912E842FB}"/>
              </a:ext>
            </a:extLst>
          </p:cNvPr>
          <p:cNvSpPr txBox="1"/>
          <p:nvPr/>
        </p:nvSpPr>
        <p:spPr>
          <a:xfrm>
            <a:off x="1969148" y="240095"/>
            <a:ext cx="6742233"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任务拓展</a:t>
            </a:r>
            <a:r>
              <a:rPr kumimoji="0" lang="en-US" altLang="zh-CN" sz="4000" dirty="0">
                <a:solidFill>
                  <a:srgbClr val="1353A2"/>
                </a:solidFill>
                <a:latin typeface="微软雅黑" pitchFamily="34" charset="-122"/>
                <a:ea typeface="微软雅黑" pitchFamily="34" charset="-122"/>
              </a:rPr>
              <a:t>:</a:t>
            </a:r>
            <a:r>
              <a:rPr kumimoji="0" lang="zh-CN" altLang="en-US" sz="4000" dirty="0">
                <a:solidFill>
                  <a:srgbClr val="1353A2"/>
                </a:solidFill>
                <a:latin typeface="微软雅黑" pitchFamily="34" charset="-122"/>
                <a:ea typeface="微软雅黑" pitchFamily="34" charset="-122"/>
              </a:rPr>
              <a:t>智能家电控制系统</a:t>
            </a:r>
            <a:endParaRPr lang="zh-CN" altLang="en-US" sz="4000" dirty="0">
              <a:solidFill>
                <a:srgbClr val="1353A2"/>
              </a:solidFill>
              <a:latin typeface="微软雅黑" pitchFamily="34" charset="-122"/>
              <a:ea typeface="微软雅黑" pitchFamily="34" charset="-122"/>
            </a:endParaRPr>
          </a:p>
        </p:txBody>
      </p:sp>
    </p:spTree>
    <p:extLst>
      <p:ext uri="{BB962C8B-B14F-4D97-AF65-F5344CB8AC3E}">
        <p14:creationId xmlns:p14="http://schemas.microsoft.com/office/powerpoint/2010/main" val="5505618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669B5F26-3BE0-BE44-5352-01CF84E9F868}"/>
              </a:ext>
            </a:extLst>
          </p:cNvPr>
          <p:cNvSpPr txBox="1"/>
          <p:nvPr/>
        </p:nvSpPr>
        <p:spPr>
          <a:xfrm>
            <a:off x="1448653" y="1229395"/>
            <a:ext cx="9914672" cy="5105372"/>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案例分析</a:t>
            </a:r>
            <a:r>
              <a:rPr lang="en-US" altLang="zh-CN" sz="2800" b="1" dirty="0">
                <a:solidFill>
                  <a:srgbClr val="053B91"/>
                </a:solidFill>
                <a:latin typeface="微软雅黑" pitchFamily="34" charset="-122"/>
                <a:ea typeface="微软雅黑" pitchFamily="34" charset="-122"/>
              </a:rPr>
              <a:t>:</a:t>
            </a:r>
          </a:p>
          <a:p>
            <a:pPr indent="266700">
              <a:lnSpc>
                <a:spcPct val="150000"/>
              </a:lnSpc>
            </a:pPr>
            <a:r>
              <a:rPr lang="zh-CN" altLang="en-US" sz="2400" dirty="0">
                <a:solidFill>
                  <a:schemeClr val="bg1">
                    <a:lumMod val="50000"/>
                  </a:schemeClr>
                </a:solidFill>
                <a:latin typeface="微软雅黑" pitchFamily="34" charset="-122"/>
                <a:ea typeface="微软雅黑" pitchFamily="34" charset="-122"/>
              </a:rPr>
              <a:t>类的设计：</a:t>
            </a:r>
          </a:p>
          <a:p>
            <a:pPr indent="266700">
              <a:lnSpc>
                <a:spcPct val="150000"/>
              </a:lnSpc>
            </a:pPr>
            <a:r>
              <a:rPr lang="en-US" altLang="zh-CN" sz="2400" dirty="0">
                <a:solidFill>
                  <a:schemeClr val="bg1">
                    <a:lumMod val="50000"/>
                  </a:schemeClr>
                </a:solidFill>
                <a:latin typeface="微软雅黑" pitchFamily="34" charset="-122"/>
                <a:ea typeface="微软雅黑" pitchFamily="34" charset="-122"/>
              </a:rPr>
              <a:t>4</a:t>
            </a:r>
            <a:r>
              <a:rPr lang="zh-CN" altLang="en-US" sz="2400" dirty="0">
                <a:solidFill>
                  <a:schemeClr val="bg1">
                    <a:lumMod val="50000"/>
                  </a:schemeClr>
                </a:solidFill>
                <a:latin typeface="微软雅黑" pitchFamily="34" charset="-122"/>
                <a:ea typeface="微软雅黑" pitchFamily="34" charset="-122"/>
              </a:rPr>
              <a:t>）	封装：我们将设备的部分属性和方法封装在设备类中，使得用户无法直接访问或修改它们，只能通过设备类提供的方法来操作。</a:t>
            </a:r>
          </a:p>
          <a:p>
            <a:pPr indent="266700">
              <a:lnSpc>
                <a:spcPct val="150000"/>
              </a:lnSpc>
            </a:pPr>
            <a:r>
              <a:rPr lang="en-US" altLang="zh-CN" sz="2400" dirty="0">
                <a:solidFill>
                  <a:schemeClr val="bg1">
                    <a:lumMod val="50000"/>
                  </a:schemeClr>
                </a:solidFill>
                <a:latin typeface="微软雅黑" pitchFamily="34" charset="-122"/>
                <a:ea typeface="微软雅黑" pitchFamily="34" charset="-122"/>
              </a:rPr>
              <a:t>5</a:t>
            </a:r>
            <a:r>
              <a:rPr lang="zh-CN" altLang="en-US" sz="2400" dirty="0">
                <a:solidFill>
                  <a:schemeClr val="bg1">
                    <a:lumMod val="50000"/>
                  </a:schemeClr>
                </a:solidFill>
                <a:latin typeface="微软雅黑" pitchFamily="34" charset="-122"/>
                <a:ea typeface="微软雅黑" pitchFamily="34" charset="-122"/>
              </a:rPr>
              <a:t>）	继承：定义一个基类</a:t>
            </a:r>
            <a:r>
              <a:rPr lang="en-US" altLang="zh-CN" sz="2400" dirty="0">
                <a:solidFill>
                  <a:schemeClr val="bg1">
                    <a:lumMod val="50000"/>
                  </a:schemeClr>
                </a:solidFill>
                <a:latin typeface="微软雅黑" pitchFamily="34" charset="-122"/>
                <a:ea typeface="微软雅黑" pitchFamily="34" charset="-122"/>
              </a:rPr>
              <a:t>Device</a:t>
            </a:r>
            <a:r>
              <a:rPr lang="zh-CN" altLang="en-US" sz="2400" dirty="0">
                <a:solidFill>
                  <a:schemeClr val="bg1">
                    <a:lumMod val="50000"/>
                  </a:schemeClr>
                </a:solidFill>
                <a:latin typeface="微软雅黑" pitchFamily="34" charset="-122"/>
                <a:ea typeface="微软雅黑" pitchFamily="34" charset="-122"/>
              </a:rPr>
              <a:t>，然后为不同类型的设备创建子类，比如</a:t>
            </a:r>
            <a:r>
              <a:rPr lang="en-US" altLang="zh-CN" sz="2400" dirty="0">
                <a:solidFill>
                  <a:schemeClr val="bg1">
                    <a:lumMod val="50000"/>
                  </a:schemeClr>
                </a:solidFill>
                <a:latin typeface="微软雅黑" pitchFamily="34" charset="-122"/>
                <a:ea typeface="微软雅黑" pitchFamily="34" charset="-122"/>
              </a:rPr>
              <a:t>Light</a:t>
            </a:r>
            <a:r>
              <a:rPr lang="zh-CN" altLang="en-US" sz="2400" dirty="0">
                <a:solidFill>
                  <a:schemeClr val="bg1">
                    <a:lumMod val="50000"/>
                  </a:schemeClr>
                </a:solidFill>
                <a:latin typeface="微软雅黑" pitchFamily="34" charset="-122"/>
                <a:ea typeface="微软雅黑" pitchFamily="34" charset="-122"/>
              </a:rPr>
              <a:t>、</a:t>
            </a:r>
            <a:r>
              <a:rPr lang="en-US" altLang="zh-CN" sz="2400" dirty="0" err="1">
                <a:solidFill>
                  <a:schemeClr val="bg1">
                    <a:lumMod val="50000"/>
                  </a:schemeClr>
                </a:solidFill>
                <a:latin typeface="微软雅黑" pitchFamily="34" charset="-122"/>
                <a:ea typeface="微软雅黑" pitchFamily="34" charset="-122"/>
              </a:rPr>
              <a:t>AirConditioner</a:t>
            </a:r>
            <a:r>
              <a:rPr lang="zh-CN" altLang="en-US" sz="2400" dirty="0">
                <a:solidFill>
                  <a:schemeClr val="bg1">
                    <a:lumMod val="50000"/>
                  </a:schemeClr>
                </a:solidFill>
                <a:latin typeface="微软雅黑" pitchFamily="34" charset="-122"/>
                <a:ea typeface="微软雅黑" pitchFamily="34" charset="-122"/>
              </a:rPr>
              <a:t>等，这些子类继承自</a:t>
            </a:r>
            <a:r>
              <a:rPr lang="en-US" altLang="zh-CN" sz="2400" dirty="0">
                <a:solidFill>
                  <a:schemeClr val="bg1">
                    <a:lumMod val="50000"/>
                  </a:schemeClr>
                </a:solidFill>
                <a:latin typeface="微软雅黑" pitchFamily="34" charset="-122"/>
                <a:ea typeface="微软雅黑" pitchFamily="34" charset="-122"/>
              </a:rPr>
              <a:t>Device</a:t>
            </a:r>
            <a:r>
              <a:rPr lang="zh-CN" altLang="en-US" sz="2400" dirty="0">
                <a:solidFill>
                  <a:schemeClr val="bg1">
                    <a:lumMod val="50000"/>
                  </a:schemeClr>
                </a:solidFill>
                <a:latin typeface="微软雅黑" pitchFamily="34" charset="-122"/>
                <a:ea typeface="微软雅黑" pitchFamily="34" charset="-122"/>
              </a:rPr>
              <a:t>基类，并添加自己特有的属性和方法。</a:t>
            </a:r>
          </a:p>
          <a:p>
            <a:pPr indent="266700">
              <a:lnSpc>
                <a:spcPct val="150000"/>
              </a:lnSpc>
            </a:pPr>
            <a:r>
              <a:rPr lang="en-US" altLang="zh-CN" sz="2400" dirty="0">
                <a:solidFill>
                  <a:schemeClr val="bg1">
                    <a:lumMod val="50000"/>
                  </a:schemeClr>
                </a:solidFill>
                <a:latin typeface="微软雅黑" pitchFamily="34" charset="-122"/>
                <a:ea typeface="微软雅黑" pitchFamily="34" charset="-122"/>
              </a:rPr>
              <a:t>6</a:t>
            </a:r>
            <a:r>
              <a:rPr lang="zh-CN" altLang="en-US" sz="2400" dirty="0">
                <a:solidFill>
                  <a:schemeClr val="bg1">
                    <a:lumMod val="50000"/>
                  </a:schemeClr>
                </a:solidFill>
                <a:latin typeface="微软雅黑" pitchFamily="34" charset="-122"/>
                <a:ea typeface="微软雅黑" pitchFamily="34" charset="-122"/>
              </a:rPr>
              <a:t>）	多态：定义一些操作所有设备的通用方法，然后通过多态来调用不同设备的方法。</a:t>
            </a:r>
          </a:p>
        </p:txBody>
      </p:sp>
      <p:sp>
        <p:nvSpPr>
          <p:cNvPr id="2" name="TextBox 1">
            <a:extLst>
              <a:ext uri="{FF2B5EF4-FFF2-40B4-BE49-F238E27FC236}">
                <a16:creationId xmlns:a16="http://schemas.microsoft.com/office/drawing/2014/main" id="{AC898DC1-37EE-FF31-C805-C1C912E842FB}"/>
              </a:ext>
            </a:extLst>
          </p:cNvPr>
          <p:cNvSpPr txBox="1"/>
          <p:nvPr/>
        </p:nvSpPr>
        <p:spPr>
          <a:xfrm>
            <a:off x="1969148" y="240095"/>
            <a:ext cx="6742233"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任务拓展</a:t>
            </a:r>
            <a:r>
              <a:rPr kumimoji="0" lang="en-US" altLang="zh-CN" sz="4000" dirty="0">
                <a:solidFill>
                  <a:srgbClr val="1353A2"/>
                </a:solidFill>
                <a:latin typeface="微软雅黑" pitchFamily="34" charset="-122"/>
                <a:ea typeface="微软雅黑" pitchFamily="34" charset="-122"/>
              </a:rPr>
              <a:t>:</a:t>
            </a:r>
            <a:r>
              <a:rPr kumimoji="0" lang="zh-CN" altLang="en-US" sz="4000" dirty="0">
                <a:solidFill>
                  <a:srgbClr val="1353A2"/>
                </a:solidFill>
                <a:latin typeface="微软雅黑" pitchFamily="34" charset="-122"/>
                <a:ea typeface="微软雅黑" pitchFamily="34" charset="-122"/>
              </a:rPr>
              <a:t>智能家电控制系统</a:t>
            </a:r>
            <a:endParaRPr lang="zh-CN" altLang="en-US" sz="4000" dirty="0">
              <a:solidFill>
                <a:srgbClr val="1353A2"/>
              </a:solidFill>
              <a:latin typeface="微软雅黑" pitchFamily="34" charset="-122"/>
              <a:ea typeface="微软雅黑" pitchFamily="34" charset="-122"/>
            </a:endParaRPr>
          </a:p>
        </p:txBody>
      </p:sp>
    </p:spTree>
    <p:extLst>
      <p:ext uri="{BB962C8B-B14F-4D97-AF65-F5344CB8AC3E}">
        <p14:creationId xmlns:p14="http://schemas.microsoft.com/office/powerpoint/2010/main" val="29406170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669B5F26-3BE0-BE44-5352-01CF84E9F868}"/>
              </a:ext>
            </a:extLst>
          </p:cNvPr>
          <p:cNvSpPr txBox="1"/>
          <p:nvPr/>
        </p:nvSpPr>
        <p:spPr>
          <a:xfrm>
            <a:off x="1448653" y="1229395"/>
            <a:ext cx="9914672" cy="4469942"/>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案例分析</a:t>
            </a:r>
            <a:r>
              <a:rPr lang="en-US" altLang="zh-CN" sz="2800" b="1" dirty="0">
                <a:solidFill>
                  <a:srgbClr val="053B91"/>
                </a:solidFill>
                <a:latin typeface="微软雅黑" pitchFamily="34" charset="-122"/>
                <a:ea typeface="微软雅黑" pitchFamily="34" charset="-122"/>
              </a:rPr>
              <a:t>:</a:t>
            </a:r>
          </a:p>
          <a:p>
            <a:pPr indent="266700">
              <a:lnSpc>
                <a:spcPct val="150000"/>
              </a:lnSpc>
            </a:pPr>
            <a:r>
              <a:rPr lang="zh-CN" altLang="en-US" sz="2400" dirty="0">
                <a:solidFill>
                  <a:schemeClr val="bg1">
                    <a:lumMod val="50000"/>
                  </a:schemeClr>
                </a:solidFill>
                <a:latin typeface="微软雅黑" pitchFamily="34" charset="-122"/>
                <a:ea typeface="微软雅黑" pitchFamily="34" charset="-122"/>
              </a:rPr>
              <a:t>功能分析：</a:t>
            </a:r>
          </a:p>
          <a:p>
            <a:pPr indent="266700">
              <a:lnSpc>
                <a:spcPct val="150000"/>
              </a:lnSpc>
            </a:pPr>
            <a:r>
              <a:rPr lang="en-US" altLang="zh-CN" sz="2000" dirty="0">
                <a:solidFill>
                  <a:schemeClr val="bg1">
                    <a:lumMod val="50000"/>
                  </a:schemeClr>
                </a:solidFill>
                <a:latin typeface="微软雅黑" pitchFamily="34" charset="-122"/>
                <a:ea typeface="微软雅黑" pitchFamily="34" charset="-122"/>
              </a:rPr>
              <a:t>1</a:t>
            </a:r>
            <a:r>
              <a:rPr lang="zh-CN" altLang="en-US" sz="2000" dirty="0">
                <a:solidFill>
                  <a:schemeClr val="bg1">
                    <a:lumMod val="50000"/>
                  </a:schemeClr>
                </a:solidFill>
                <a:latin typeface="微软雅黑" pitchFamily="34" charset="-122"/>
                <a:ea typeface="微软雅黑" pitchFamily="34" charset="-122"/>
              </a:rPr>
              <a:t>）设备控制：用户可以通过手机应用或语音助手发送控制命令给指定的设备，如打开客厅的灯光、调节卧室空调的温度等。</a:t>
            </a:r>
          </a:p>
          <a:p>
            <a:pPr indent="266700">
              <a:lnSpc>
                <a:spcPct val="150000"/>
              </a:lnSpc>
            </a:pPr>
            <a:r>
              <a:rPr lang="en-US" altLang="zh-CN" sz="2000" dirty="0">
                <a:solidFill>
                  <a:schemeClr val="bg1">
                    <a:lumMod val="50000"/>
                  </a:schemeClr>
                </a:solidFill>
                <a:latin typeface="微软雅黑" pitchFamily="34" charset="-122"/>
                <a:ea typeface="微软雅黑" pitchFamily="34" charset="-122"/>
              </a:rPr>
              <a:t>2</a:t>
            </a:r>
            <a:r>
              <a:rPr lang="zh-CN" altLang="en-US" sz="2000" dirty="0">
                <a:solidFill>
                  <a:schemeClr val="bg1">
                    <a:lumMod val="50000"/>
                  </a:schemeClr>
                </a:solidFill>
                <a:latin typeface="微软雅黑" pitchFamily="34" charset="-122"/>
                <a:ea typeface="微软雅黑" pitchFamily="34" charset="-122"/>
              </a:rPr>
              <a:t>）定时任务：用户可以设定定时任务，让系统在特定时间自动执行控制命令，如每天晚上</a:t>
            </a:r>
            <a:r>
              <a:rPr lang="en-US" altLang="zh-CN" sz="2000" dirty="0">
                <a:solidFill>
                  <a:schemeClr val="bg1">
                    <a:lumMod val="50000"/>
                  </a:schemeClr>
                </a:solidFill>
                <a:latin typeface="微软雅黑" pitchFamily="34" charset="-122"/>
                <a:ea typeface="微软雅黑" pitchFamily="34" charset="-122"/>
              </a:rPr>
              <a:t>10</a:t>
            </a:r>
            <a:r>
              <a:rPr lang="zh-CN" altLang="en-US" sz="2000" dirty="0">
                <a:solidFill>
                  <a:schemeClr val="bg1">
                    <a:lumMod val="50000"/>
                  </a:schemeClr>
                </a:solidFill>
                <a:latin typeface="微软雅黑" pitchFamily="34" charset="-122"/>
                <a:ea typeface="微软雅黑" pitchFamily="34" charset="-122"/>
              </a:rPr>
              <a:t>点自动关闭所有灯光。</a:t>
            </a:r>
          </a:p>
          <a:p>
            <a:pPr indent="266700">
              <a:lnSpc>
                <a:spcPct val="150000"/>
              </a:lnSpc>
            </a:pPr>
            <a:r>
              <a:rPr lang="en-US" altLang="zh-CN" sz="2000" dirty="0">
                <a:solidFill>
                  <a:schemeClr val="bg1">
                    <a:lumMod val="50000"/>
                  </a:schemeClr>
                </a:solidFill>
                <a:latin typeface="微软雅黑" pitchFamily="34" charset="-122"/>
                <a:ea typeface="微软雅黑" pitchFamily="34" charset="-122"/>
              </a:rPr>
              <a:t>3</a:t>
            </a:r>
            <a:r>
              <a:rPr lang="zh-CN" altLang="en-US" sz="2000" dirty="0">
                <a:solidFill>
                  <a:schemeClr val="bg1">
                    <a:lumMod val="50000"/>
                  </a:schemeClr>
                </a:solidFill>
                <a:latin typeface="微软雅黑" pitchFamily="34" charset="-122"/>
                <a:ea typeface="微软雅黑" pitchFamily="34" charset="-122"/>
              </a:rPr>
              <a:t>）设备状态监控：系统可以实时显示设备的状态，用户可以随时查看设备的开关状态、参数设置等。</a:t>
            </a:r>
          </a:p>
          <a:p>
            <a:pPr indent="266700">
              <a:lnSpc>
                <a:spcPct val="150000"/>
              </a:lnSpc>
            </a:pPr>
            <a:r>
              <a:rPr lang="en-US" altLang="zh-CN" sz="2000" dirty="0">
                <a:solidFill>
                  <a:schemeClr val="bg1">
                    <a:lumMod val="50000"/>
                  </a:schemeClr>
                </a:solidFill>
                <a:latin typeface="微软雅黑" pitchFamily="34" charset="-122"/>
                <a:ea typeface="微软雅黑" pitchFamily="34" charset="-122"/>
              </a:rPr>
              <a:t>4</a:t>
            </a:r>
            <a:r>
              <a:rPr lang="zh-CN" altLang="en-US" sz="2000" dirty="0">
                <a:solidFill>
                  <a:schemeClr val="bg1">
                    <a:lumMod val="50000"/>
                  </a:schemeClr>
                </a:solidFill>
                <a:latin typeface="微软雅黑" pitchFamily="34" charset="-122"/>
                <a:ea typeface="微软雅黑" pitchFamily="34" charset="-122"/>
              </a:rPr>
              <a:t>）用户权限管理：系统需要管理用户的登录和权限，只有授权用户才能控制设备。</a:t>
            </a:r>
          </a:p>
        </p:txBody>
      </p:sp>
      <p:sp>
        <p:nvSpPr>
          <p:cNvPr id="2" name="TextBox 1">
            <a:extLst>
              <a:ext uri="{FF2B5EF4-FFF2-40B4-BE49-F238E27FC236}">
                <a16:creationId xmlns:a16="http://schemas.microsoft.com/office/drawing/2014/main" id="{AC898DC1-37EE-FF31-C805-C1C912E842FB}"/>
              </a:ext>
            </a:extLst>
          </p:cNvPr>
          <p:cNvSpPr txBox="1"/>
          <p:nvPr/>
        </p:nvSpPr>
        <p:spPr>
          <a:xfrm>
            <a:off x="1969148" y="240095"/>
            <a:ext cx="6742233"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任务拓展</a:t>
            </a:r>
            <a:r>
              <a:rPr kumimoji="0" lang="en-US" altLang="zh-CN" sz="4000" dirty="0">
                <a:solidFill>
                  <a:srgbClr val="1353A2"/>
                </a:solidFill>
                <a:latin typeface="微软雅黑" pitchFamily="34" charset="-122"/>
                <a:ea typeface="微软雅黑" pitchFamily="34" charset="-122"/>
              </a:rPr>
              <a:t>:</a:t>
            </a:r>
            <a:r>
              <a:rPr kumimoji="0" lang="zh-CN" altLang="en-US" sz="4000" dirty="0">
                <a:solidFill>
                  <a:srgbClr val="1353A2"/>
                </a:solidFill>
                <a:latin typeface="微软雅黑" pitchFamily="34" charset="-122"/>
                <a:ea typeface="微软雅黑" pitchFamily="34" charset="-122"/>
              </a:rPr>
              <a:t>智能家电控制系统</a:t>
            </a:r>
            <a:endParaRPr lang="zh-CN" altLang="en-US" sz="4000" dirty="0">
              <a:solidFill>
                <a:srgbClr val="1353A2"/>
              </a:solidFill>
              <a:latin typeface="微软雅黑" pitchFamily="34" charset="-122"/>
              <a:ea typeface="微软雅黑" pitchFamily="34" charset="-122"/>
            </a:endParaRPr>
          </a:p>
        </p:txBody>
      </p:sp>
    </p:spTree>
    <p:extLst>
      <p:ext uri="{BB962C8B-B14F-4D97-AF65-F5344CB8AC3E}">
        <p14:creationId xmlns:p14="http://schemas.microsoft.com/office/powerpoint/2010/main" val="23200154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669B5F26-3BE0-BE44-5352-01CF84E9F868}"/>
              </a:ext>
            </a:extLst>
          </p:cNvPr>
          <p:cNvSpPr txBox="1"/>
          <p:nvPr/>
        </p:nvSpPr>
        <p:spPr>
          <a:xfrm>
            <a:off x="1732075" y="1211429"/>
            <a:ext cx="4453763" cy="5298886"/>
          </a:xfrm>
          <a:prstGeom prst="rect">
            <a:avLst/>
          </a:prstGeom>
          <a:solidFill>
            <a:schemeClr val="bg1">
              <a:lumMod val="95000"/>
            </a:schemeClr>
          </a:solidFill>
        </p:spPr>
        <p:txBody>
          <a:bodyPr wrap="square">
            <a:spAutoFit/>
          </a:bodyPr>
          <a:lstStyle/>
          <a:p>
            <a:pPr indent="266700" algn="just">
              <a:lnSpc>
                <a:spcPts val="1400"/>
              </a:lnSpc>
            </a:pP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class Device:</a:t>
            </a:r>
          </a:p>
          <a:p>
            <a:pPr indent="266700" algn="just">
              <a:lnSpc>
                <a:spcPts val="1400"/>
              </a:lnSpc>
            </a:pP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def __</a:t>
            </a:r>
            <a:r>
              <a:rPr lang="en-US" altLang="zh-CN" sz="12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init</a:t>
            </a: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__(self, name):</a:t>
            </a:r>
          </a:p>
          <a:p>
            <a:pPr indent="266700" algn="just">
              <a:lnSpc>
                <a:spcPts val="1400"/>
              </a:lnSpc>
            </a:pP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2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self.__name</a:t>
            </a: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name  # </a:t>
            </a:r>
            <a:r>
              <a:rPr lang="zh-CN" altLang="en-US"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使用双下划线实现私有属性封装</a:t>
            </a:r>
          </a:p>
          <a:p>
            <a:pPr indent="266700" algn="just">
              <a:lnSpc>
                <a:spcPts val="1400"/>
              </a:lnSpc>
            </a:pPr>
            <a:r>
              <a:rPr lang="zh-CN" altLang="en-US"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2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self.__status</a:t>
            </a: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False</a:t>
            </a:r>
          </a:p>
          <a:p>
            <a:pPr indent="266700" algn="just">
              <a:lnSpc>
                <a:spcPts val="1400"/>
              </a:lnSpc>
            </a:pPr>
            <a:endPar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endParaRPr>
          </a:p>
          <a:p>
            <a:pPr indent="266700" algn="just">
              <a:lnSpc>
                <a:spcPts val="1400"/>
              </a:lnSpc>
            </a:pP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def </a:t>
            </a:r>
            <a:r>
              <a:rPr lang="en-US" altLang="zh-CN" sz="12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get_name</a:t>
            </a: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a:t>
            </a:r>
          </a:p>
          <a:p>
            <a:pPr indent="266700" algn="just">
              <a:lnSpc>
                <a:spcPts val="1400"/>
              </a:lnSpc>
            </a:pP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return </a:t>
            </a:r>
            <a:r>
              <a:rPr lang="en-US" altLang="zh-CN" sz="12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self.__name</a:t>
            </a:r>
            <a:endPar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endParaRPr>
          </a:p>
          <a:p>
            <a:pPr indent="266700" algn="just">
              <a:lnSpc>
                <a:spcPts val="1400"/>
              </a:lnSpc>
            </a:pPr>
            <a:endPar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endParaRPr>
          </a:p>
          <a:p>
            <a:pPr indent="266700" algn="just">
              <a:lnSpc>
                <a:spcPts val="1400"/>
              </a:lnSpc>
            </a:pP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def </a:t>
            </a:r>
            <a:r>
              <a:rPr lang="en-US" altLang="zh-CN" sz="12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is_on</a:t>
            </a: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a:t>
            </a:r>
          </a:p>
          <a:p>
            <a:pPr indent="266700" algn="just">
              <a:lnSpc>
                <a:spcPts val="1400"/>
              </a:lnSpc>
            </a:pP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return </a:t>
            </a:r>
            <a:r>
              <a:rPr lang="en-US" altLang="zh-CN" sz="12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self.__status</a:t>
            </a:r>
            <a:endPar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endParaRPr>
          </a:p>
          <a:p>
            <a:pPr indent="266700" algn="just">
              <a:lnSpc>
                <a:spcPts val="1400"/>
              </a:lnSpc>
            </a:pPr>
            <a:endPar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endParaRPr>
          </a:p>
          <a:p>
            <a:pPr indent="266700" algn="just">
              <a:lnSpc>
                <a:spcPts val="1400"/>
              </a:lnSpc>
            </a:pP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def </a:t>
            </a:r>
            <a:r>
              <a:rPr lang="en-US" altLang="zh-CN" sz="12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turn_on</a:t>
            </a: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a:t>
            </a:r>
          </a:p>
          <a:p>
            <a:pPr indent="266700" algn="just">
              <a:lnSpc>
                <a:spcPts val="1400"/>
              </a:lnSpc>
            </a:pP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2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self.__status</a:t>
            </a: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True</a:t>
            </a:r>
          </a:p>
          <a:p>
            <a:pPr indent="266700" algn="just">
              <a:lnSpc>
                <a:spcPts val="1400"/>
              </a:lnSpc>
            </a:pP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print(f"{</a:t>
            </a:r>
            <a:r>
              <a:rPr lang="en-US" altLang="zh-CN" sz="12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self.get_name</a:t>
            </a: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zh-CN" altLang="en-US"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已开启。</a:t>
            </a: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p>
          <a:p>
            <a:pPr indent="266700" algn="just">
              <a:lnSpc>
                <a:spcPts val="1400"/>
              </a:lnSpc>
            </a:pPr>
            <a:endPar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endParaRPr>
          </a:p>
          <a:p>
            <a:pPr indent="266700" algn="just">
              <a:lnSpc>
                <a:spcPts val="1400"/>
              </a:lnSpc>
            </a:pP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def </a:t>
            </a:r>
            <a:r>
              <a:rPr lang="en-US" altLang="zh-CN" sz="12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turn_off</a:t>
            </a: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a:t>
            </a:r>
          </a:p>
          <a:p>
            <a:pPr indent="266700" algn="just">
              <a:lnSpc>
                <a:spcPts val="1400"/>
              </a:lnSpc>
            </a:pP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2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self.__status</a:t>
            </a: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False</a:t>
            </a:r>
          </a:p>
          <a:p>
            <a:pPr indent="266700" algn="just">
              <a:lnSpc>
                <a:spcPts val="1400"/>
              </a:lnSpc>
            </a:pP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print(f"{</a:t>
            </a:r>
            <a:r>
              <a:rPr lang="en-US" altLang="zh-CN" sz="12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self.get_name</a:t>
            </a: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zh-CN" altLang="en-US"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已关闭。</a:t>
            </a: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p>
          <a:p>
            <a:pPr indent="266700" algn="just">
              <a:lnSpc>
                <a:spcPts val="1400"/>
              </a:lnSpc>
            </a:pPr>
            <a:endPar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endParaRPr>
          </a:p>
          <a:p>
            <a:pPr indent="266700" algn="just">
              <a:lnSpc>
                <a:spcPts val="1400"/>
              </a:lnSpc>
            </a:pP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def control(self, command):</a:t>
            </a:r>
          </a:p>
          <a:p>
            <a:pPr indent="266700" algn="just">
              <a:lnSpc>
                <a:spcPts val="1400"/>
              </a:lnSpc>
            </a:pP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a:t>
            </a:r>
            <a:r>
              <a:rPr lang="zh-CN" altLang="en-US"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这是一个通用的控制方法，根据命令类型调用相应的具体方法</a:t>
            </a:r>
          </a:p>
          <a:p>
            <a:pPr indent="266700" algn="just">
              <a:lnSpc>
                <a:spcPts val="1400"/>
              </a:lnSpc>
            </a:pPr>
            <a:r>
              <a:rPr lang="zh-CN" altLang="en-US"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if command == "on":</a:t>
            </a:r>
          </a:p>
          <a:p>
            <a:pPr indent="266700" algn="just">
              <a:lnSpc>
                <a:spcPts val="1400"/>
              </a:lnSpc>
            </a:pP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2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self.turn_on</a:t>
            </a: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p>
          <a:p>
            <a:pPr indent="266700" algn="just">
              <a:lnSpc>
                <a:spcPts val="1400"/>
              </a:lnSpc>
            </a:pP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2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elif</a:t>
            </a: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command == "off":</a:t>
            </a:r>
          </a:p>
          <a:p>
            <a:pPr indent="266700" algn="just">
              <a:lnSpc>
                <a:spcPts val="1400"/>
              </a:lnSpc>
            </a:pP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2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self.turn_off</a:t>
            </a: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p>
          <a:p>
            <a:pPr indent="266700" algn="just">
              <a:lnSpc>
                <a:spcPts val="1400"/>
              </a:lnSpc>
            </a:pP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else:</a:t>
            </a:r>
          </a:p>
          <a:p>
            <a:pPr indent="266700" algn="just">
              <a:lnSpc>
                <a:spcPts val="1400"/>
              </a:lnSpc>
            </a:pP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print("</a:t>
            </a:r>
            <a:r>
              <a:rPr lang="zh-CN" altLang="en-US"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无效的命令</a:t>
            </a:r>
            <a:r>
              <a:rPr lang="en-US" altLang="zh-CN" sz="12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p>
        </p:txBody>
      </p:sp>
      <p:sp>
        <p:nvSpPr>
          <p:cNvPr id="5" name="TextBox 1">
            <a:extLst>
              <a:ext uri="{FF2B5EF4-FFF2-40B4-BE49-F238E27FC236}">
                <a16:creationId xmlns:a16="http://schemas.microsoft.com/office/drawing/2014/main" id="{28558E42-C082-48AD-9E0C-D397BA9709B1}"/>
              </a:ext>
            </a:extLst>
          </p:cNvPr>
          <p:cNvSpPr txBox="1"/>
          <p:nvPr/>
        </p:nvSpPr>
        <p:spPr>
          <a:xfrm>
            <a:off x="2067470" y="219465"/>
            <a:ext cx="6742233"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任务拓展</a:t>
            </a:r>
            <a:r>
              <a:rPr kumimoji="0" lang="en-US" altLang="zh-CN" sz="4000" dirty="0">
                <a:solidFill>
                  <a:srgbClr val="1353A2"/>
                </a:solidFill>
                <a:latin typeface="微软雅黑" pitchFamily="34" charset="-122"/>
                <a:ea typeface="微软雅黑" pitchFamily="34" charset="-122"/>
              </a:rPr>
              <a:t>:</a:t>
            </a:r>
            <a:r>
              <a:rPr kumimoji="0" lang="zh-CN" altLang="en-US" sz="4000" dirty="0">
                <a:solidFill>
                  <a:srgbClr val="1353A2"/>
                </a:solidFill>
                <a:latin typeface="微软雅黑" pitchFamily="34" charset="-122"/>
                <a:ea typeface="微软雅黑" pitchFamily="34" charset="-122"/>
              </a:rPr>
              <a:t>智能家电控制系统</a:t>
            </a:r>
            <a:endParaRPr lang="zh-CN" altLang="en-US" sz="4000" dirty="0">
              <a:solidFill>
                <a:srgbClr val="1353A2"/>
              </a:solidFill>
              <a:latin typeface="微软雅黑" pitchFamily="34" charset="-122"/>
              <a:ea typeface="微软雅黑" pitchFamily="34" charset="-122"/>
            </a:endParaRPr>
          </a:p>
        </p:txBody>
      </p:sp>
      <p:sp>
        <p:nvSpPr>
          <p:cNvPr id="7" name="文本框 6">
            <a:extLst>
              <a:ext uri="{FF2B5EF4-FFF2-40B4-BE49-F238E27FC236}">
                <a16:creationId xmlns:a16="http://schemas.microsoft.com/office/drawing/2014/main" id="{58794478-996E-4523-CAF0-5D9586ABBD9A}"/>
              </a:ext>
            </a:extLst>
          </p:cNvPr>
          <p:cNvSpPr txBox="1"/>
          <p:nvPr/>
        </p:nvSpPr>
        <p:spPr>
          <a:xfrm>
            <a:off x="6703203" y="1211429"/>
            <a:ext cx="4075347" cy="3170099"/>
          </a:xfrm>
          <a:prstGeom prst="rect">
            <a:avLst/>
          </a:prstGeom>
          <a:solidFill>
            <a:schemeClr val="bg1">
              <a:lumMod val="95000"/>
            </a:schemeClr>
          </a:solidFill>
        </p:spPr>
        <p:txBody>
          <a:bodyPr wrap="square">
            <a:spAutoFit/>
          </a:bodyPr>
          <a:lstStyle/>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继承 </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Device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基类，创建具体的设备类</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class Light(Device):</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def __</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init</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__(self, name, brightness):</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super().__</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init</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__(name)  #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调用父类的构造函数</a:t>
            </a:r>
          </a:p>
          <a:p>
            <a:pPr indent="266700" algn="just">
              <a:lnSpc>
                <a:spcPts val="1600"/>
              </a:lnSpc>
            </a:pP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self.brightness</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brightness</a:t>
            </a:r>
          </a:p>
          <a:p>
            <a:pPr indent="266700" algn="just">
              <a:lnSpc>
                <a:spcPts val="1600"/>
              </a:lnSpc>
            </a:pPr>
            <a:endPar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endParaRP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def dim(self):</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self.brightness</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10</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print(f"{</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self.get_name</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亮度降低。</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p>
          <a:p>
            <a:pPr indent="266700" algn="just">
              <a:lnSpc>
                <a:spcPts val="1600"/>
              </a:lnSpc>
            </a:pPr>
            <a:endPar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endParaRP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def brighten(self):</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self.brightness</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10</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print(f"{</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self.get_name</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亮度增加。</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p>
          <a:p>
            <a:pPr indent="266700" algn="just">
              <a:lnSpc>
                <a:spcPts val="1600"/>
              </a:lnSpc>
            </a:pPr>
            <a:endPar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endParaRPr>
          </a:p>
        </p:txBody>
      </p:sp>
      <p:sp>
        <p:nvSpPr>
          <p:cNvPr id="2" name="文本框 1">
            <a:extLst>
              <a:ext uri="{FF2B5EF4-FFF2-40B4-BE49-F238E27FC236}">
                <a16:creationId xmlns:a16="http://schemas.microsoft.com/office/drawing/2014/main" id="{ABDEB837-34C4-A7B1-2B85-EA2D63192452}"/>
              </a:ext>
            </a:extLst>
          </p:cNvPr>
          <p:cNvSpPr txBox="1"/>
          <p:nvPr/>
        </p:nvSpPr>
        <p:spPr>
          <a:xfrm>
            <a:off x="131202" y="1211429"/>
            <a:ext cx="2023847" cy="288028"/>
          </a:xfrm>
          <a:prstGeom prst="rect">
            <a:avLst/>
          </a:prstGeom>
          <a:noFill/>
        </p:spPr>
        <p:txBody>
          <a:bodyPr wrap="square">
            <a:spAutoFit/>
          </a:bodyPr>
          <a:lstStyle/>
          <a:p>
            <a:pPr indent="266700" algn="just">
              <a:lnSpc>
                <a:spcPts val="1400"/>
              </a:lnSpc>
              <a:spcBef>
                <a:spcPts val="600"/>
              </a:spcBef>
              <a:spcAft>
                <a:spcPts val="600"/>
              </a:spcAft>
            </a:pPr>
            <a:r>
              <a:rPr lang="zh-CN" altLang="en-US" sz="2000" b="1" dirty="0">
                <a:solidFill>
                  <a:srgbClr val="053B91"/>
                </a:solidFill>
                <a:latin typeface="微软雅黑" pitchFamily="34" charset="-122"/>
                <a:ea typeface="微软雅黑" pitchFamily="34" charset="-122"/>
              </a:rPr>
              <a:t>参考代码</a:t>
            </a:r>
            <a:r>
              <a:rPr lang="en-US" altLang="zh-CN" sz="2000" b="1" dirty="0">
                <a:solidFill>
                  <a:srgbClr val="053B91"/>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5618297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669B5F26-3BE0-BE44-5352-01CF84E9F868}"/>
              </a:ext>
            </a:extLst>
          </p:cNvPr>
          <p:cNvSpPr txBox="1"/>
          <p:nvPr/>
        </p:nvSpPr>
        <p:spPr>
          <a:xfrm>
            <a:off x="131202" y="1211429"/>
            <a:ext cx="2023847" cy="288028"/>
          </a:xfrm>
          <a:prstGeom prst="rect">
            <a:avLst/>
          </a:prstGeom>
          <a:noFill/>
        </p:spPr>
        <p:txBody>
          <a:bodyPr wrap="square">
            <a:spAutoFit/>
          </a:bodyPr>
          <a:lstStyle/>
          <a:p>
            <a:pPr indent="266700" algn="just">
              <a:lnSpc>
                <a:spcPts val="1400"/>
              </a:lnSpc>
              <a:spcBef>
                <a:spcPts val="600"/>
              </a:spcBef>
              <a:spcAft>
                <a:spcPts val="600"/>
              </a:spcAft>
            </a:pPr>
            <a:r>
              <a:rPr lang="zh-CN" altLang="en-US" sz="2000" b="1" dirty="0">
                <a:solidFill>
                  <a:srgbClr val="053B91"/>
                </a:solidFill>
                <a:latin typeface="微软雅黑" pitchFamily="34" charset="-122"/>
                <a:ea typeface="微软雅黑" pitchFamily="34" charset="-122"/>
              </a:rPr>
              <a:t>参考代码</a:t>
            </a:r>
            <a:r>
              <a:rPr lang="en-US" altLang="zh-CN" sz="2000" b="1" dirty="0">
                <a:solidFill>
                  <a:srgbClr val="053B91"/>
                </a:solidFill>
                <a:latin typeface="微软雅黑" pitchFamily="34" charset="-122"/>
                <a:ea typeface="微软雅黑" pitchFamily="34" charset="-122"/>
              </a:rPr>
              <a:t>:</a:t>
            </a:r>
            <a:endParaRPr lang="en-US" altLang="zh-CN" sz="1200" dirty="0">
              <a:solidFill>
                <a:schemeClr val="tx1">
                  <a:lumMod val="85000"/>
                  <a:lumOff val="15000"/>
                </a:schemeClr>
              </a:solidFill>
              <a:latin typeface="微软雅黑" pitchFamily="34" charset="-122"/>
              <a:ea typeface="微软雅黑" pitchFamily="34" charset="-122"/>
            </a:endParaRPr>
          </a:p>
        </p:txBody>
      </p:sp>
      <p:sp>
        <p:nvSpPr>
          <p:cNvPr id="5" name="TextBox 1">
            <a:extLst>
              <a:ext uri="{FF2B5EF4-FFF2-40B4-BE49-F238E27FC236}">
                <a16:creationId xmlns:a16="http://schemas.microsoft.com/office/drawing/2014/main" id="{28558E42-C082-48AD-9E0C-D397BA9709B1}"/>
              </a:ext>
            </a:extLst>
          </p:cNvPr>
          <p:cNvSpPr txBox="1"/>
          <p:nvPr/>
        </p:nvSpPr>
        <p:spPr>
          <a:xfrm>
            <a:off x="1949483" y="186284"/>
            <a:ext cx="6742233"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任务拓展</a:t>
            </a:r>
            <a:r>
              <a:rPr kumimoji="0" lang="en-US" altLang="zh-CN" sz="4000" dirty="0">
                <a:solidFill>
                  <a:srgbClr val="1353A2"/>
                </a:solidFill>
                <a:latin typeface="微软雅黑" pitchFamily="34" charset="-122"/>
                <a:ea typeface="微软雅黑" pitchFamily="34" charset="-122"/>
              </a:rPr>
              <a:t>:</a:t>
            </a:r>
            <a:r>
              <a:rPr kumimoji="0" lang="zh-CN" altLang="en-US" sz="4000" dirty="0">
                <a:solidFill>
                  <a:srgbClr val="1353A2"/>
                </a:solidFill>
                <a:latin typeface="微软雅黑" pitchFamily="34" charset="-122"/>
                <a:ea typeface="微软雅黑" pitchFamily="34" charset="-122"/>
              </a:rPr>
              <a:t>智能家电控制系统</a:t>
            </a:r>
            <a:endParaRPr lang="zh-CN" altLang="en-US" sz="4000" dirty="0">
              <a:solidFill>
                <a:srgbClr val="1353A2"/>
              </a:solidFill>
              <a:latin typeface="微软雅黑" pitchFamily="34" charset="-122"/>
              <a:ea typeface="微软雅黑" pitchFamily="34" charset="-122"/>
            </a:endParaRPr>
          </a:p>
        </p:txBody>
      </p:sp>
      <p:sp>
        <p:nvSpPr>
          <p:cNvPr id="8" name="文本框 7">
            <a:extLst>
              <a:ext uri="{FF2B5EF4-FFF2-40B4-BE49-F238E27FC236}">
                <a16:creationId xmlns:a16="http://schemas.microsoft.com/office/drawing/2014/main" id="{1444BEBC-B835-64C4-0A21-C79B4902880D}"/>
              </a:ext>
            </a:extLst>
          </p:cNvPr>
          <p:cNvSpPr txBox="1"/>
          <p:nvPr/>
        </p:nvSpPr>
        <p:spPr>
          <a:xfrm>
            <a:off x="1661901" y="1105336"/>
            <a:ext cx="4866718" cy="5427127"/>
          </a:xfrm>
          <a:prstGeom prst="rect">
            <a:avLst/>
          </a:prstGeom>
          <a:solidFill>
            <a:schemeClr val="bg1">
              <a:lumMod val="95000"/>
            </a:schemeClr>
          </a:solidFill>
        </p:spPr>
        <p:txBody>
          <a:bodyPr wrap="square">
            <a:spAutoFit/>
          </a:bodyPr>
          <a:lstStyle/>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User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类：使用多态来控制设备</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class User:</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def __</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init</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__(self, username, password):</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self.username</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username</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self.password</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password</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self.devices</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  #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存储设备对象的列表</a:t>
            </a:r>
          </a:p>
          <a:p>
            <a:pPr indent="266700" algn="just">
              <a:lnSpc>
                <a:spcPts val="1600"/>
              </a:lnSpc>
            </a:pPr>
            <a:endPar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endParaRPr>
          </a:p>
          <a:p>
            <a:pPr indent="266700" algn="just">
              <a:lnSpc>
                <a:spcPts val="1600"/>
              </a:lnSpc>
            </a:pP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def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add_device</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 device):</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self.devices.append</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(device)</a:t>
            </a:r>
          </a:p>
          <a:p>
            <a:pPr indent="266700" algn="just">
              <a:lnSpc>
                <a:spcPts val="1600"/>
              </a:lnSpc>
            </a:pPr>
            <a:endPar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endParaRP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def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control_device</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device_name</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command):</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通过设备名称找到对应的设备对象，然后调用其 </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control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方法</a:t>
            </a:r>
          </a:p>
          <a:p>
            <a:pPr indent="266700" algn="just">
              <a:lnSpc>
                <a:spcPts val="1600"/>
              </a:lnSpc>
            </a:pP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for device in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self.devices</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if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device.get_name</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device_name</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if command == "on" or command == "off":</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device.control</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(command)</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elif</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command == "dim":</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device.dim</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elif</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command == "brighten":</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device.brighten</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else:</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print("</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无效的命令</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return</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print(f"</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找不到名为 </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device_name</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的设备。</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p>
          <a:p>
            <a:pPr indent="266700" algn="just">
              <a:lnSpc>
                <a:spcPts val="1600"/>
              </a:lnSpc>
            </a:pPr>
            <a:endPar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endParaRPr>
          </a:p>
        </p:txBody>
      </p:sp>
      <p:sp>
        <p:nvSpPr>
          <p:cNvPr id="2" name="文本框 1">
            <a:extLst>
              <a:ext uri="{FF2B5EF4-FFF2-40B4-BE49-F238E27FC236}">
                <a16:creationId xmlns:a16="http://schemas.microsoft.com/office/drawing/2014/main" id="{5EDC6AEC-A0FD-4874-C3A4-D33F378E517C}"/>
              </a:ext>
            </a:extLst>
          </p:cNvPr>
          <p:cNvSpPr txBox="1"/>
          <p:nvPr/>
        </p:nvSpPr>
        <p:spPr>
          <a:xfrm>
            <a:off x="7094223" y="1211429"/>
            <a:ext cx="4453763" cy="2964914"/>
          </a:xfrm>
          <a:prstGeom prst="rect">
            <a:avLst/>
          </a:prstGeom>
          <a:solidFill>
            <a:schemeClr val="bg1">
              <a:lumMod val="95000"/>
            </a:schemeClr>
          </a:solidFill>
        </p:spPr>
        <p:txBody>
          <a:bodyPr wrap="square">
            <a:spAutoFit/>
          </a:bodyPr>
          <a:lstStyle/>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if __name__ == "__main__":</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创建设备对象</a:t>
            </a:r>
          </a:p>
          <a:p>
            <a:pPr indent="266700" algn="just">
              <a:lnSpc>
                <a:spcPts val="1600"/>
              </a:lnSpc>
            </a:pP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living_room_light</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Light("</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客厅灯光</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50)</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创建用户对象并添加设备</a:t>
            </a:r>
          </a:p>
          <a:p>
            <a:pPr indent="266700" algn="just">
              <a:lnSpc>
                <a:spcPts val="1600"/>
              </a:lnSpc>
            </a:pP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user = User("John", "password123")</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user.add_device</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living_room_light</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p>
          <a:p>
            <a:pPr indent="266700" algn="just">
              <a:lnSpc>
                <a:spcPts val="1600"/>
              </a:lnSpc>
            </a:pPr>
            <a:endPar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endParaRP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用户发送控制命令</a:t>
            </a:r>
          </a:p>
          <a:p>
            <a:pPr indent="266700" algn="just">
              <a:lnSpc>
                <a:spcPts val="1600"/>
              </a:lnSpc>
            </a:pP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user.control_device</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客厅灯光</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"on")</a:t>
            </a:r>
          </a:p>
          <a:p>
            <a:pPr indent="266700" algn="just">
              <a:lnSpc>
                <a:spcPts val="1600"/>
              </a:lnSpc>
            </a:pP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user.control_device</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客厅灯光</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"dim")   #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调暗灯光</a:t>
            </a:r>
          </a:p>
          <a:p>
            <a:pPr indent="266700" algn="just">
              <a:lnSpc>
                <a:spcPts val="1600"/>
              </a:lnSpc>
            </a:pP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user.control_device</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客厅灯光</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"brighten")  #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调亮灯光</a:t>
            </a:r>
          </a:p>
          <a:p>
            <a:pPr indent="266700" algn="just">
              <a:lnSpc>
                <a:spcPts val="1600"/>
              </a:lnSpc>
            </a:pP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a:t>
            </a:r>
            <a:r>
              <a:rPr lang="en-US" altLang="zh-CN" sz="1400" dirty="0" err="1">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user.control_device</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客厅灯光</a:t>
            </a:r>
            <a:r>
              <a:rPr lang="en-US" altLang="zh-CN"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 "off")  # </a:t>
            </a:r>
            <a:r>
              <a:rPr lang="zh-CN" altLang="en-US" sz="1400" dirty="0">
                <a:solidFill>
                  <a:schemeClr val="tx1">
                    <a:lumMod val="85000"/>
                    <a:lumOff val="15000"/>
                  </a:schemeClr>
                </a:solidFill>
                <a:latin typeface="Times New Roman" panose="02020603050405020304" pitchFamily="18" charset="0"/>
                <a:ea typeface="微软雅黑" pitchFamily="34" charset="-122"/>
                <a:cs typeface="Times New Roman" panose="02020603050405020304" pitchFamily="18" charset="0"/>
              </a:rPr>
              <a:t>关闭灯光</a:t>
            </a:r>
          </a:p>
        </p:txBody>
      </p:sp>
      <p:sp>
        <p:nvSpPr>
          <p:cNvPr id="3" name="文本框 2">
            <a:extLst>
              <a:ext uri="{FF2B5EF4-FFF2-40B4-BE49-F238E27FC236}">
                <a16:creationId xmlns:a16="http://schemas.microsoft.com/office/drawing/2014/main" id="{F080C88B-A5DF-34A8-4522-14624E2A536F}"/>
              </a:ext>
            </a:extLst>
          </p:cNvPr>
          <p:cNvSpPr txBox="1"/>
          <p:nvPr/>
        </p:nvSpPr>
        <p:spPr>
          <a:xfrm>
            <a:off x="7120587" y="4769225"/>
            <a:ext cx="2485088" cy="458908"/>
          </a:xfrm>
          <a:prstGeom prst="rect">
            <a:avLst/>
          </a:prstGeom>
          <a:noFill/>
        </p:spPr>
        <p:txBody>
          <a:bodyPr wrap="square">
            <a:spAutoFit/>
          </a:bodyPr>
          <a:lstStyle/>
          <a:p>
            <a:pPr indent="266700" algn="just">
              <a:lnSpc>
                <a:spcPct val="150000"/>
              </a:lnSpc>
            </a:pPr>
            <a:r>
              <a:rPr lang="zh-CN" altLang="en-US" b="1" dirty="0">
                <a:solidFill>
                  <a:srgbClr val="053B91"/>
                </a:solidFill>
                <a:latin typeface="微软雅黑" pitchFamily="34" charset="-122"/>
                <a:ea typeface="微软雅黑" pitchFamily="34" charset="-122"/>
              </a:rPr>
              <a:t>运行结果</a:t>
            </a:r>
            <a:r>
              <a:rPr lang="en-US" altLang="zh-CN" b="1" dirty="0">
                <a:solidFill>
                  <a:srgbClr val="053B91"/>
                </a:solidFill>
                <a:latin typeface="微软雅黑" pitchFamily="34" charset="-122"/>
                <a:ea typeface="微软雅黑" pitchFamily="34" charset="-122"/>
              </a:rPr>
              <a:t>:</a:t>
            </a:r>
            <a:endParaRPr lang="en-US" altLang="zh-CN" sz="1050" dirty="0">
              <a:solidFill>
                <a:schemeClr val="bg1">
                  <a:lumMod val="50000"/>
                </a:schemeClr>
              </a:solidFill>
              <a:latin typeface="微软雅黑" pitchFamily="34" charset="-122"/>
              <a:ea typeface="微软雅黑" pitchFamily="34" charset="-122"/>
            </a:endParaRPr>
          </a:p>
        </p:txBody>
      </p:sp>
      <p:pic>
        <p:nvPicPr>
          <p:cNvPr id="4" name="图片 3">
            <a:extLst>
              <a:ext uri="{FF2B5EF4-FFF2-40B4-BE49-F238E27FC236}">
                <a16:creationId xmlns:a16="http://schemas.microsoft.com/office/drawing/2014/main" id="{21CD92B7-0677-593C-6CA3-78865ECD7C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461" y="4876874"/>
            <a:ext cx="1953243" cy="1169963"/>
          </a:xfrm>
          <a:prstGeom prst="rect">
            <a:avLst/>
          </a:prstGeom>
        </p:spPr>
      </p:pic>
    </p:spTree>
    <p:extLst>
      <p:ext uri="{BB962C8B-B14F-4D97-AF65-F5344CB8AC3E}">
        <p14:creationId xmlns:p14="http://schemas.microsoft.com/office/powerpoint/2010/main" val="41755135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E69A4D-3183-4268-892F-4FB611F1F07F}"/>
              </a:ext>
            </a:extLst>
          </p:cNvPr>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任务分析</a:t>
            </a:r>
          </a:p>
        </p:txBody>
      </p:sp>
      <p:sp>
        <p:nvSpPr>
          <p:cNvPr id="16388" name="矩形 2">
            <a:extLst>
              <a:ext uri="{FF2B5EF4-FFF2-40B4-BE49-F238E27FC236}">
                <a16:creationId xmlns:a16="http://schemas.microsoft.com/office/drawing/2014/main" id="{48CF9BE8-45B8-42AB-8CBC-905E20DFBD37}"/>
              </a:ext>
            </a:extLst>
          </p:cNvPr>
          <p:cNvSpPr>
            <a:spLocks noChangeArrowheads="1"/>
          </p:cNvSpPr>
          <p:nvPr/>
        </p:nvSpPr>
        <p:spPr bwMode="auto">
          <a:xfrm>
            <a:off x="1063874" y="1577760"/>
            <a:ext cx="68966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0" lang="zh-CN" altLang="en-US" sz="3600" b="1" dirty="0">
                <a:solidFill>
                  <a:srgbClr val="1353A2"/>
                </a:solidFill>
                <a:latin typeface="微软雅黑" panose="020B0503020204020204" pitchFamily="34" charset="-122"/>
                <a:ea typeface="微软雅黑" panose="020B0503020204020204" pitchFamily="34" charset="-122"/>
              </a:rPr>
              <a:t>校园一卡通系统</a:t>
            </a:r>
            <a:r>
              <a:rPr kumimoji="0" lang="zh-CN" altLang="zh-CN" sz="3600" b="1" dirty="0">
                <a:solidFill>
                  <a:srgbClr val="1353A2"/>
                </a:solidFill>
                <a:latin typeface="微软雅黑" panose="020B0503020204020204" pitchFamily="34" charset="-122"/>
                <a:ea typeface="微软雅黑" panose="020B0503020204020204" pitchFamily="34" charset="-122"/>
              </a:rPr>
              <a:t> </a:t>
            </a:r>
            <a:endParaRPr kumimoji="0" lang="en-US" altLang="zh-CN" sz="3600" b="1" dirty="0">
              <a:solidFill>
                <a:srgbClr val="1353A2"/>
              </a:solidFill>
              <a:latin typeface="微软雅黑" panose="020B0503020204020204" pitchFamily="34" charset="-122"/>
              <a:ea typeface="微软雅黑" panose="020B0503020204020204" pitchFamily="34" charset="-122"/>
            </a:endParaRPr>
          </a:p>
        </p:txBody>
      </p:sp>
      <p:sp>
        <p:nvSpPr>
          <p:cNvPr id="16389" name="矩形 7">
            <a:extLst>
              <a:ext uri="{FF2B5EF4-FFF2-40B4-BE49-F238E27FC236}">
                <a16:creationId xmlns:a16="http://schemas.microsoft.com/office/drawing/2014/main" id="{B81387BF-75D9-4676-8BBB-D13D7BC50657}"/>
              </a:ext>
            </a:extLst>
          </p:cNvPr>
          <p:cNvSpPr>
            <a:spLocks noChangeArrowheads="1"/>
          </p:cNvSpPr>
          <p:nvPr/>
        </p:nvSpPr>
        <p:spPr bwMode="auto">
          <a:xfrm>
            <a:off x="1203449" y="2519932"/>
            <a:ext cx="9785101" cy="1966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None/>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区别于前面任务中的面向过程的编程思想，本任务要求使用面向对象实现一卡通系统的功能，通过使用类和对象的概念，将一卡通的属性和行为封装起来，实现更加模块化的代码结构，以确保系统的稳定性、可扩展性和可维护性，同时也为后续的功能扩展提供了良好的基础。</a:t>
            </a:r>
          </a:p>
        </p:txBody>
      </p:sp>
    </p:spTree>
    <p:extLst>
      <p:ext uri="{BB962C8B-B14F-4D97-AF65-F5344CB8AC3E}">
        <p14:creationId xmlns:p14="http://schemas.microsoft.com/office/powerpoint/2010/main" val="4531715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任务总结</a:t>
            </a:r>
          </a:p>
        </p:txBody>
      </p:sp>
      <p:sp>
        <p:nvSpPr>
          <p:cNvPr id="6" name="文本框 5">
            <a:extLst>
              <a:ext uri="{FF2B5EF4-FFF2-40B4-BE49-F238E27FC236}">
                <a16:creationId xmlns:a16="http://schemas.microsoft.com/office/drawing/2014/main" id="{669B5F26-3BE0-BE44-5352-01CF84E9F868}"/>
              </a:ext>
            </a:extLst>
          </p:cNvPr>
          <p:cNvSpPr txBox="1"/>
          <p:nvPr/>
        </p:nvSpPr>
        <p:spPr>
          <a:xfrm>
            <a:off x="1181825" y="1543195"/>
            <a:ext cx="10302252" cy="4540538"/>
          </a:xfrm>
          <a:prstGeom prst="rect">
            <a:avLst/>
          </a:prstGeom>
          <a:noFill/>
        </p:spPr>
        <p:txBody>
          <a:bodyPr wrap="square">
            <a:spAutoFit/>
          </a:bodyPr>
          <a:lstStyle/>
          <a:p>
            <a:pPr indent="266700" algn="just">
              <a:lnSpc>
                <a:spcPct val="150000"/>
              </a:lnSpc>
            </a:pPr>
            <a:r>
              <a:rPr kumimoji="1"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在任务的知识储备中介绍了类的定义方法，对象的创建和使用的方法，构造方法的使用，以及封装、继承和多态的概念和实现方式，通过继承扩展现有类的功能，利用多态实现统一接口的不同实现。通过在线电影票务系统和在线动物园门票预订系统等案例，掌握面向对象编程在复杂系统设计中的应用。本任务采用面向对象编程，将一卡通系统的功能模块抽象成类和对象，以提高程序的可扩展性和复用性。</a:t>
            </a:r>
            <a:endParaRPr kumimoji="1" lang="zh-CN"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788593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5E6DF76-60C7-8F1D-47A7-E6143C1A4A93}"/>
              </a:ext>
            </a:extLst>
          </p:cNvPr>
          <p:cNvSpPr>
            <a:spLocks noGrp="1"/>
          </p:cNvSpPr>
          <p:nvPr>
            <p:ph type="title"/>
          </p:nvPr>
        </p:nvSpPr>
        <p:spPr/>
        <p:txBody>
          <a:bodyPr/>
          <a:lstStyle/>
          <a:p>
            <a:r>
              <a:rPr lang="zh-CN" altLang="en-US" dirty="0">
                <a:solidFill>
                  <a:srgbClr val="1353A2"/>
                </a:solidFill>
                <a:latin typeface="微软雅黑" pitchFamily="34" charset="-122"/>
                <a:ea typeface="微软雅黑" pitchFamily="34" charset="-122"/>
              </a:rPr>
              <a:t>任务评价</a:t>
            </a:r>
            <a:endParaRPr lang="zh-CN" altLang="en-US" dirty="0"/>
          </a:p>
        </p:txBody>
      </p:sp>
      <p:sp>
        <p:nvSpPr>
          <p:cNvPr id="3" name="内容占位符 2">
            <a:extLst>
              <a:ext uri="{FF2B5EF4-FFF2-40B4-BE49-F238E27FC236}">
                <a16:creationId xmlns:a16="http://schemas.microsoft.com/office/drawing/2014/main" id="{0D16236F-9B15-2CF6-0674-156E00B619DA}"/>
              </a:ext>
            </a:extLst>
          </p:cNvPr>
          <p:cNvSpPr>
            <a:spLocks noGrp="1"/>
          </p:cNvSpPr>
          <p:nvPr>
            <p:ph idx="1"/>
          </p:nvPr>
        </p:nvSpPr>
        <p:spPr>
          <a:xfrm>
            <a:off x="1024128" y="1496500"/>
            <a:ext cx="10275243" cy="4009565"/>
          </a:xfrm>
        </p:spPr>
        <p:txBody>
          <a:bodyPr/>
          <a:lstStyle/>
          <a:p>
            <a:pPr>
              <a:lnSpc>
                <a:spcPct val="150000"/>
              </a:lnSpc>
            </a:pPr>
            <a:r>
              <a:rPr kumimoji="1" lang="zh-CN" altLang="zh-CN" sz="2800" dirty="0">
                <a:solidFill>
                  <a:schemeClr val="tx1">
                    <a:lumMod val="65000"/>
                    <a:lumOff val="35000"/>
                  </a:schemeClr>
                </a:solidFill>
                <a:latin typeface="微软雅黑" panose="020B0503020204020204" pitchFamily="34" charset="-122"/>
                <a:ea typeface="微软雅黑" panose="020B0503020204020204" pitchFamily="34" charset="-122"/>
              </a:rPr>
              <a:t>通过本任务的实践，可以学会使用面向对象编程的基本方法和步骤，使用面向对象编程的第一步是根据问题的需求分析，设计类来模拟现实世界中的实体或抽象概念，并使用类创建具体对象，调用对象的方法即可驱动问题的实现。本任务的实现还没有涉及到面向对象的三大特征：封装、继承和多态，读者可以通过知识点的学习，尝试编写更复杂的面向对象程序</a:t>
            </a:r>
            <a:r>
              <a:rPr kumimoji="1"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9310937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B02CF2-0850-4A95-8652-0797702CA64E}"/>
              </a:ext>
            </a:extLst>
          </p:cNvPr>
          <p:cNvSpPr txBox="1">
            <a:spLocks/>
          </p:cNvSpPr>
          <p:nvPr/>
        </p:nvSpPr>
        <p:spPr>
          <a:xfrm>
            <a:off x="3803716" y="2678750"/>
            <a:ext cx="4897224" cy="872798"/>
          </a:xfrm>
          <a:prstGeom prst="rect">
            <a:avLst/>
          </a:prstGeom>
        </p:spPr>
        <p:txBody>
          <a:bodyPr vert="horz" lIns="91440" tIns="45720" rIns="91440" bIns="45720" rtlCol="0" anchor="ctr">
            <a:normAutofit fontScale="92500" lnSpcReduction="10000"/>
          </a:bodyPr>
          <a:lstStyle>
            <a:lvl1pPr algn="r" defTabSz="914400" rtl="0" eaLnBrk="1" latinLnBrk="0" hangingPunct="1">
              <a:lnSpc>
                <a:spcPct val="80000"/>
              </a:lnSpc>
              <a:spcBef>
                <a:spcPct val="0"/>
              </a:spcBef>
              <a:buNone/>
              <a:defRPr sz="5000" kern="1200" cap="all" spc="200" baseline="0">
                <a:solidFill>
                  <a:schemeClr val="tx1">
                    <a:lumMod val="95000"/>
                    <a:lumOff val="5000"/>
                  </a:schemeClr>
                </a:solidFill>
                <a:latin typeface="+mj-lt"/>
                <a:ea typeface="+mj-ea"/>
                <a:cs typeface="+mj-cs"/>
              </a:defRPr>
            </a:lvl1pPr>
          </a:lstStyle>
          <a:p>
            <a:pPr algn="l"/>
            <a:r>
              <a:rPr lang="en-US" altLang="zh-CN" sz="7200" b="1" dirty="0">
                <a:solidFill>
                  <a:schemeClr val="bg1"/>
                </a:solidFill>
              </a:rPr>
              <a:t>THANK YOU</a:t>
            </a:r>
            <a:endParaRPr lang="zh-CN" altLang="en-US" sz="7200" b="1" dirty="0">
              <a:solidFill>
                <a:schemeClr val="bg1"/>
              </a:solidFill>
            </a:endParaRPr>
          </a:p>
        </p:txBody>
      </p:sp>
    </p:spTree>
    <p:extLst>
      <p:ext uri="{BB962C8B-B14F-4D97-AF65-F5344CB8AC3E}">
        <p14:creationId xmlns:p14="http://schemas.microsoft.com/office/powerpoint/2010/main" val="566269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对角圆角矩形 7">
            <a:extLst>
              <a:ext uri="{FF2B5EF4-FFF2-40B4-BE49-F238E27FC236}">
                <a16:creationId xmlns:a16="http://schemas.microsoft.com/office/drawing/2014/main" id="{9B378B4F-D64F-47F5-4C6F-1E20C0E44769}"/>
              </a:ext>
            </a:extLst>
          </p:cNvPr>
          <p:cNvSpPr/>
          <p:nvPr/>
        </p:nvSpPr>
        <p:spPr bwMode="auto">
          <a:xfrm>
            <a:off x="5199368" y="3755940"/>
            <a:ext cx="4175125" cy="647700"/>
          </a:xfrm>
          <a:prstGeom prst="round2DiagRect">
            <a:avLst>
              <a:gd name="adj1" fmla="val 20943"/>
              <a:gd name="adj2" fmla="val 0"/>
            </a:avLst>
          </a:prstGeom>
          <a:solidFill>
            <a:srgbClr val="1353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CN" altLang="en-US" sz="1800"/>
          </a:p>
        </p:txBody>
      </p:sp>
      <p:sp>
        <p:nvSpPr>
          <p:cNvPr id="14" name="对角圆角矩形 7">
            <a:extLst>
              <a:ext uri="{FF2B5EF4-FFF2-40B4-BE49-F238E27FC236}">
                <a16:creationId xmlns:a16="http://schemas.microsoft.com/office/drawing/2014/main" id="{895A1362-0186-402B-83D2-C8DF89020B4C}"/>
              </a:ext>
            </a:extLst>
          </p:cNvPr>
          <p:cNvSpPr/>
          <p:nvPr/>
        </p:nvSpPr>
        <p:spPr bwMode="auto">
          <a:xfrm>
            <a:off x="5199367" y="1675606"/>
            <a:ext cx="4175125" cy="647700"/>
          </a:xfrm>
          <a:prstGeom prst="round2DiagRect">
            <a:avLst>
              <a:gd name="adj1" fmla="val 20943"/>
              <a:gd name="adj2" fmla="val 0"/>
            </a:avLst>
          </a:prstGeom>
          <a:solidFill>
            <a:srgbClr val="1353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CN" altLang="en-US" sz="1800"/>
          </a:p>
        </p:txBody>
      </p:sp>
      <p:sp>
        <p:nvSpPr>
          <p:cNvPr id="6" name="TextBox 1">
            <a:extLst>
              <a:ext uri="{FF2B5EF4-FFF2-40B4-BE49-F238E27FC236}">
                <a16:creationId xmlns:a16="http://schemas.microsoft.com/office/drawing/2014/main" id="{F4D2FD06-7EB3-4BAE-90E2-4D0493C54CDD}"/>
              </a:ext>
            </a:extLst>
          </p:cNvPr>
          <p:cNvSpPr txBox="1"/>
          <p:nvPr/>
        </p:nvSpPr>
        <p:spPr>
          <a:xfrm>
            <a:off x="1900777" y="240815"/>
            <a:ext cx="2983896"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知识储备</a:t>
            </a:r>
          </a:p>
        </p:txBody>
      </p:sp>
      <p:pic>
        <p:nvPicPr>
          <p:cNvPr id="8" name="图片 18">
            <a:extLst>
              <a:ext uri="{FF2B5EF4-FFF2-40B4-BE49-F238E27FC236}">
                <a16:creationId xmlns:a16="http://schemas.microsoft.com/office/drawing/2014/main" id="{8DECB705-F97C-456F-BA91-07F240DD06B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39911" y="1638300"/>
            <a:ext cx="3157538" cy="420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6">
            <a:extLst>
              <a:ext uri="{FF2B5EF4-FFF2-40B4-BE49-F238E27FC236}">
                <a16:creationId xmlns:a16="http://schemas.microsoft.com/office/drawing/2014/main" id="{903531BE-4081-4E64-AFF4-10F480EF760B}"/>
              </a:ext>
            </a:extLst>
          </p:cNvPr>
          <p:cNvSpPr txBox="1"/>
          <p:nvPr/>
        </p:nvSpPr>
        <p:spPr>
          <a:xfrm>
            <a:off x="5259995" y="1784350"/>
            <a:ext cx="3832225" cy="430213"/>
          </a:xfrm>
          <a:prstGeom prst="rect">
            <a:avLst/>
          </a:prstGeom>
          <a:noFill/>
        </p:spPr>
        <p:txBody>
          <a:bodyPr lIns="0" tIns="0" rIns="0" bIns="0" anchor="ctr">
            <a:spAutoFit/>
          </a:bodyPr>
          <a:lstStyle/>
          <a:p>
            <a:pPr eaLnBrk="1" fontAlgn="auto" hangingPunct="1">
              <a:spcBef>
                <a:spcPts val="0"/>
              </a:spcBef>
              <a:spcAft>
                <a:spcPts val="0"/>
              </a:spcAft>
              <a:defRPr/>
            </a:pPr>
            <a:r>
              <a:rPr lang="en-US" altLang="zh-CN" sz="2800" dirty="0">
                <a:solidFill>
                  <a:schemeClr val="bg1"/>
                </a:solidFill>
                <a:latin typeface="Impact" pitchFamily="34" charset="0"/>
                <a:ea typeface="微软雅黑" pitchFamily="34" charset="-122"/>
              </a:rPr>
              <a:t>6.</a:t>
            </a:r>
            <a:r>
              <a:rPr kumimoji="0" lang="en-US" altLang="zh-CN" sz="2800" dirty="0">
                <a:solidFill>
                  <a:schemeClr val="bg1"/>
                </a:solidFill>
                <a:latin typeface="Impact" pitchFamily="34" charset="0"/>
                <a:ea typeface="微软雅黑" pitchFamily="34" charset="-122"/>
              </a:rPr>
              <a:t>1    </a:t>
            </a:r>
            <a:r>
              <a:rPr kumimoji="0" lang="zh-CN" altLang="en-US" sz="2800" dirty="0">
                <a:solidFill>
                  <a:schemeClr val="bg1"/>
                </a:solidFill>
                <a:latin typeface="Impact" pitchFamily="34" charset="0"/>
                <a:ea typeface="微软雅黑" pitchFamily="34" charset="-122"/>
              </a:rPr>
              <a:t>类和对象</a:t>
            </a:r>
            <a:endParaRPr kumimoji="0" lang="zh-CN" altLang="en-US" sz="2800" dirty="0">
              <a:solidFill>
                <a:schemeClr val="bg1"/>
              </a:solidFill>
              <a:latin typeface="微软雅黑" pitchFamily="34" charset="-122"/>
              <a:ea typeface="微软雅黑" pitchFamily="34" charset="-122"/>
            </a:endParaRPr>
          </a:p>
        </p:txBody>
      </p:sp>
      <p:sp>
        <p:nvSpPr>
          <p:cNvPr id="10" name="TextBox 10">
            <a:extLst>
              <a:ext uri="{FF2B5EF4-FFF2-40B4-BE49-F238E27FC236}">
                <a16:creationId xmlns:a16="http://schemas.microsoft.com/office/drawing/2014/main" id="{153B41D7-CED0-4C07-894E-B08AC9FDBB04}"/>
              </a:ext>
            </a:extLst>
          </p:cNvPr>
          <p:cNvSpPr txBox="1"/>
          <p:nvPr/>
        </p:nvSpPr>
        <p:spPr>
          <a:xfrm>
            <a:off x="5259995" y="2502969"/>
            <a:ext cx="4175125" cy="430887"/>
          </a:xfrm>
          <a:prstGeom prst="rect">
            <a:avLst/>
          </a:prstGeom>
          <a:noFill/>
        </p:spPr>
        <p:txBody>
          <a:bodyPr wrap="square" lIns="0" tIns="0" rIns="0" bIns="0" anchor="ctr">
            <a:spAutoFit/>
          </a:bodyPr>
          <a:lstStyle/>
          <a:p>
            <a:pPr eaLnBrk="1" fontAlgn="auto" hangingPunct="1">
              <a:spcBef>
                <a:spcPts val="0"/>
              </a:spcBef>
              <a:spcAft>
                <a:spcPts val="0"/>
              </a:spcAft>
              <a:defRPr/>
            </a:pPr>
            <a:r>
              <a:rPr lang="en-US" altLang="zh-CN" sz="2800" dirty="0">
                <a:solidFill>
                  <a:schemeClr val="tx1">
                    <a:lumMod val="65000"/>
                    <a:lumOff val="35000"/>
                  </a:schemeClr>
                </a:solidFill>
                <a:latin typeface="Impact" pitchFamily="34" charset="0"/>
                <a:ea typeface="微软雅黑" pitchFamily="34" charset="-122"/>
              </a:rPr>
              <a:t>6</a:t>
            </a:r>
            <a:r>
              <a:rPr kumimoji="0" lang="en-US" altLang="zh-CN" sz="2800" dirty="0">
                <a:solidFill>
                  <a:schemeClr val="tx1">
                    <a:lumMod val="65000"/>
                    <a:lumOff val="35000"/>
                  </a:schemeClr>
                </a:solidFill>
                <a:latin typeface="Impact" pitchFamily="34" charset="0"/>
                <a:ea typeface="微软雅黑" pitchFamily="34" charset="-122"/>
              </a:rPr>
              <a:t>.1.1  </a:t>
            </a:r>
            <a:r>
              <a:rPr kumimoji="0" lang="zh-CN" altLang="en-US" sz="2800" dirty="0">
                <a:solidFill>
                  <a:schemeClr val="tx1">
                    <a:lumMod val="65000"/>
                    <a:lumOff val="35000"/>
                  </a:schemeClr>
                </a:solidFill>
                <a:latin typeface="Impact" pitchFamily="34" charset="0"/>
                <a:ea typeface="微软雅黑" pitchFamily="34" charset="-122"/>
              </a:rPr>
              <a:t>类的定义</a:t>
            </a:r>
            <a:endParaRPr kumimoji="0" lang="zh-CN" altLang="en-US" sz="2800" dirty="0">
              <a:solidFill>
                <a:schemeClr val="tx1">
                  <a:lumMod val="65000"/>
                  <a:lumOff val="35000"/>
                </a:schemeClr>
              </a:solidFill>
              <a:latin typeface="微软雅黑" pitchFamily="34" charset="-122"/>
              <a:ea typeface="微软雅黑" pitchFamily="34" charset="-122"/>
            </a:endParaRPr>
          </a:p>
        </p:txBody>
      </p:sp>
      <p:sp>
        <p:nvSpPr>
          <p:cNvPr id="15" name="TextBox 10">
            <a:extLst>
              <a:ext uri="{FF2B5EF4-FFF2-40B4-BE49-F238E27FC236}">
                <a16:creationId xmlns:a16="http://schemas.microsoft.com/office/drawing/2014/main" id="{4F90A3B6-6634-49B2-B11F-60A32FE8BBB3}"/>
              </a:ext>
            </a:extLst>
          </p:cNvPr>
          <p:cNvSpPr txBox="1">
            <a:spLocks noChangeArrowheads="1"/>
          </p:cNvSpPr>
          <p:nvPr/>
        </p:nvSpPr>
        <p:spPr bwMode="auto">
          <a:xfrm>
            <a:off x="5259995" y="5072818"/>
            <a:ext cx="44958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0" lang="en-US" altLang="zh-CN" dirty="0">
                <a:solidFill>
                  <a:srgbClr val="595959"/>
                </a:solidFill>
                <a:latin typeface="Impact" panose="020B0806030902050204" pitchFamily="34" charset="0"/>
                <a:ea typeface="微软雅黑" panose="020B0503020204020204" pitchFamily="34" charset="-122"/>
              </a:rPr>
              <a:t>6.2.2 </a:t>
            </a:r>
            <a:r>
              <a:rPr kumimoji="0" lang="zh-CN" altLang="en-US" dirty="0">
                <a:solidFill>
                  <a:srgbClr val="595959"/>
                </a:solidFill>
                <a:latin typeface="Impact" panose="020B0806030902050204" pitchFamily="34" charset="0"/>
                <a:ea typeface="微软雅黑" panose="020B0503020204020204" pitchFamily="34" charset="-122"/>
              </a:rPr>
              <a:t>继承</a:t>
            </a:r>
            <a:endParaRPr kumimoji="0" lang="zh-CN" altLang="en-US" dirty="0">
              <a:solidFill>
                <a:srgbClr val="595959"/>
              </a:solidFill>
              <a:latin typeface="微软雅黑" panose="020B0503020204020204" pitchFamily="34" charset="-122"/>
              <a:ea typeface="微软雅黑" panose="020B0503020204020204" pitchFamily="34" charset="-122"/>
            </a:endParaRPr>
          </a:p>
        </p:txBody>
      </p:sp>
      <p:sp>
        <p:nvSpPr>
          <p:cNvPr id="16" name="TextBox 11">
            <a:extLst>
              <a:ext uri="{FF2B5EF4-FFF2-40B4-BE49-F238E27FC236}">
                <a16:creationId xmlns:a16="http://schemas.microsoft.com/office/drawing/2014/main" id="{FA4EE7D6-3438-4BF3-B2D6-96968B37E2BB}"/>
              </a:ext>
            </a:extLst>
          </p:cNvPr>
          <p:cNvSpPr txBox="1">
            <a:spLocks noChangeArrowheads="1"/>
          </p:cNvSpPr>
          <p:nvPr/>
        </p:nvSpPr>
        <p:spPr bwMode="auto">
          <a:xfrm>
            <a:off x="5259995" y="3890446"/>
            <a:ext cx="4916487"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fontAlgn="auto" hangingPunct="1">
              <a:spcBef>
                <a:spcPts val="0"/>
              </a:spcBef>
              <a:spcAft>
                <a:spcPts val="0"/>
              </a:spcAft>
              <a:buNone/>
              <a:defRPr/>
            </a:pPr>
            <a:r>
              <a:rPr kumimoji="0" lang="en-US" altLang="zh-CN" dirty="0">
                <a:solidFill>
                  <a:schemeClr val="bg1"/>
                </a:solidFill>
                <a:latin typeface="Impact" pitchFamily="34" charset="0"/>
                <a:ea typeface="微软雅黑" pitchFamily="34" charset="-122"/>
              </a:rPr>
              <a:t>6</a:t>
            </a:r>
            <a:r>
              <a:rPr kumimoji="0" lang="en-US" altLang="zh-CN" sz="2800" dirty="0">
                <a:solidFill>
                  <a:schemeClr val="bg1"/>
                </a:solidFill>
                <a:latin typeface="Impact" pitchFamily="34" charset="0"/>
                <a:ea typeface="微软雅黑" pitchFamily="34" charset="-122"/>
              </a:rPr>
              <a:t>.2    </a:t>
            </a:r>
            <a:r>
              <a:rPr kumimoji="0" lang="zh-CN" altLang="en-US" sz="2800" dirty="0">
                <a:solidFill>
                  <a:schemeClr val="bg1"/>
                </a:solidFill>
                <a:latin typeface="Impact" pitchFamily="34" charset="0"/>
                <a:ea typeface="微软雅黑" pitchFamily="34" charset="-122"/>
              </a:rPr>
              <a:t>封装、继承和多态</a:t>
            </a:r>
            <a:endParaRPr kumimoji="0" lang="zh-CN" altLang="en-US" sz="2800" dirty="0">
              <a:solidFill>
                <a:schemeClr val="bg1"/>
              </a:solidFill>
              <a:latin typeface="微软雅黑" pitchFamily="34" charset="-122"/>
              <a:ea typeface="微软雅黑" pitchFamily="34" charset="-122"/>
            </a:endParaRPr>
          </a:p>
        </p:txBody>
      </p:sp>
      <p:sp>
        <p:nvSpPr>
          <p:cNvPr id="17" name="TextBox 11">
            <a:extLst>
              <a:ext uri="{FF2B5EF4-FFF2-40B4-BE49-F238E27FC236}">
                <a16:creationId xmlns:a16="http://schemas.microsoft.com/office/drawing/2014/main" id="{101154CF-44FC-4F32-8077-68AA0D75EF55}"/>
              </a:ext>
            </a:extLst>
          </p:cNvPr>
          <p:cNvSpPr txBox="1">
            <a:spLocks noChangeArrowheads="1"/>
          </p:cNvSpPr>
          <p:nvPr/>
        </p:nvSpPr>
        <p:spPr bwMode="auto">
          <a:xfrm>
            <a:off x="7828570" y="2502969"/>
            <a:ext cx="49164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None/>
            </a:pPr>
            <a:r>
              <a:rPr kumimoji="0" lang="en-US" altLang="zh-CN" dirty="0">
                <a:solidFill>
                  <a:schemeClr val="tx1">
                    <a:lumMod val="65000"/>
                    <a:lumOff val="35000"/>
                  </a:schemeClr>
                </a:solidFill>
                <a:latin typeface="Impact" pitchFamily="34" charset="0"/>
                <a:ea typeface="微软雅黑" pitchFamily="34" charset="-122"/>
              </a:rPr>
              <a:t>6.1.2 </a:t>
            </a:r>
            <a:r>
              <a:rPr kumimoji="0" lang="zh-CN" altLang="en-US" dirty="0">
                <a:solidFill>
                  <a:schemeClr val="tx1">
                    <a:lumMod val="65000"/>
                    <a:lumOff val="35000"/>
                  </a:schemeClr>
                </a:solidFill>
                <a:latin typeface="Impact" pitchFamily="34" charset="0"/>
                <a:ea typeface="微软雅黑" pitchFamily="34" charset="-122"/>
              </a:rPr>
              <a:t>对象的创建与使用</a:t>
            </a:r>
          </a:p>
        </p:txBody>
      </p:sp>
      <p:sp>
        <p:nvSpPr>
          <p:cNvPr id="2" name="TextBox 10">
            <a:extLst>
              <a:ext uri="{FF2B5EF4-FFF2-40B4-BE49-F238E27FC236}">
                <a16:creationId xmlns:a16="http://schemas.microsoft.com/office/drawing/2014/main" id="{81BD41EE-0D2E-B4FD-C8A3-31092E05A723}"/>
              </a:ext>
            </a:extLst>
          </p:cNvPr>
          <p:cNvSpPr txBox="1">
            <a:spLocks noChangeArrowheads="1"/>
          </p:cNvSpPr>
          <p:nvPr/>
        </p:nvSpPr>
        <p:spPr bwMode="auto">
          <a:xfrm>
            <a:off x="5259995" y="4551263"/>
            <a:ext cx="44958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0" lang="en-US" altLang="zh-CN" dirty="0">
                <a:solidFill>
                  <a:srgbClr val="595959"/>
                </a:solidFill>
                <a:latin typeface="Impact" panose="020B0806030902050204" pitchFamily="34" charset="0"/>
                <a:ea typeface="微软雅黑" panose="020B0503020204020204" pitchFamily="34" charset="-122"/>
              </a:rPr>
              <a:t>6.2.1 </a:t>
            </a:r>
            <a:r>
              <a:rPr kumimoji="0" lang="zh-CN" altLang="en-US" dirty="0">
                <a:solidFill>
                  <a:srgbClr val="595959"/>
                </a:solidFill>
                <a:latin typeface="Impact" panose="020B0806030902050204" pitchFamily="34" charset="0"/>
                <a:ea typeface="微软雅黑" panose="020B0503020204020204" pitchFamily="34" charset="-122"/>
              </a:rPr>
              <a:t>封装</a:t>
            </a:r>
            <a:endParaRPr kumimoji="0" lang="zh-CN" altLang="en-US" dirty="0">
              <a:solidFill>
                <a:srgbClr val="595959"/>
              </a:solidFill>
              <a:latin typeface="微软雅黑" panose="020B0503020204020204" pitchFamily="34" charset="-122"/>
              <a:ea typeface="微软雅黑" panose="020B0503020204020204" pitchFamily="34" charset="-122"/>
            </a:endParaRPr>
          </a:p>
        </p:txBody>
      </p:sp>
      <p:sp>
        <p:nvSpPr>
          <p:cNvPr id="12" name="TextBox 11">
            <a:extLst>
              <a:ext uri="{FF2B5EF4-FFF2-40B4-BE49-F238E27FC236}">
                <a16:creationId xmlns:a16="http://schemas.microsoft.com/office/drawing/2014/main" id="{101154CF-44FC-4F32-8077-68AA0D75EF55}"/>
              </a:ext>
            </a:extLst>
          </p:cNvPr>
          <p:cNvSpPr txBox="1">
            <a:spLocks noChangeArrowheads="1"/>
          </p:cNvSpPr>
          <p:nvPr/>
        </p:nvSpPr>
        <p:spPr bwMode="auto">
          <a:xfrm>
            <a:off x="5259995" y="3126690"/>
            <a:ext cx="245824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None/>
            </a:pPr>
            <a:r>
              <a:rPr kumimoji="0" lang="en-US" altLang="zh-CN" dirty="0">
                <a:solidFill>
                  <a:schemeClr val="tx1">
                    <a:lumMod val="65000"/>
                    <a:lumOff val="35000"/>
                  </a:schemeClr>
                </a:solidFill>
                <a:latin typeface="Impact" pitchFamily="34" charset="0"/>
                <a:ea typeface="微软雅黑" pitchFamily="34" charset="-122"/>
              </a:rPr>
              <a:t>6.1.3 </a:t>
            </a:r>
            <a:r>
              <a:rPr kumimoji="0" lang="zh-CN" altLang="en-US" dirty="0">
                <a:solidFill>
                  <a:schemeClr val="tx1">
                    <a:lumMod val="65000"/>
                    <a:lumOff val="35000"/>
                  </a:schemeClr>
                </a:solidFill>
                <a:latin typeface="Impact" pitchFamily="34" charset="0"/>
                <a:ea typeface="微软雅黑" pitchFamily="34" charset="-122"/>
              </a:rPr>
              <a:t>构造方法</a:t>
            </a:r>
          </a:p>
        </p:txBody>
      </p:sp>
      <p:sp>
        <p:nvSpPr>
          <p:cNvPr id="13" name="TextBox 12">
            <a:extLst>
              <a:ext uri="{FF2B5EF4-FFF2-40B4-BE49-F238E27FC236}">
                <a16:creationId xmlns:a16="http://schemas.microsoft.com/office/drawing/2014/main" id="{101154CF-44FC-4F32-8077-68AA0D75EF55}"/>
              </a:ext>
            </a:extLst>
          </p:cNvPr>
          <p:cNvSpPr txBox="1">
            <a:spLocks noChangeArrowheads="1"/>
          </p:cNvSpPr>
          <p:nvPr/>
        </p:nvSpPr>
        <p:spPr bwMode="auto">
          <a:xfrm>
            <a:off x="7828570" y="3126689"/>
            <a:ext cx="268703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None/>
            </a:pPr>
            <a:r>
              <a:rPr kumimoji="0" lang="en-US" altLang="zh-CN" dirty="0">
                <a:solidFill>
                  <a:schemeClr val="tx1">
                    <a:lumMod val="65000"/>
                    <a:lumOff val="35000"/>
                  </a:schemeClr>
                </a:solidFill>
                <a:latin typeface="Impact" pitchFamily="34" charset="0"/>
                <a:ea typeface="微软雅黑" pitchFamily="34" charset="-122"/>
              </a:rPr>
              <a:t>6.1.4 </a:t>
            </a:r>
            <a:r>
              <a:rPr kumimoji="0" lang="zh-CN" altLang="en-US" dirty="0">
                <a:solidFill>
                  <a:schemeClr val="tx1">
                    <a:lumMod val="65000"/>
                    <a:lumOff val="35000"/>
                  </a:schemeClr>
                </a:solidFill>
                <a:latin typeface="Impact" pitchFamily="34" charset="0"/>
                <a:ea typeface="微软雅黑" pitchFamily="34" charset="-122"/>
              </a:rPr>
              <a:t>对象的成员</a:t>
            </a:r>
          </a:p>
        </p:txBody>
      </p:sp>
      <p:sp>
        <p:nvSpPr>
          <p:cNvPr id="18" name="TextBox 10">
            <a:extLst>
              <a:ext uri="{FF2B5EF4-FFF2-40B4-BE49-F238E27FC236}">
                <a16:creationId xmlns:a16="http://schemas.microsoft.com/office/drawing/2014/main" id="{4F90A3B6-6634-49B2-B11F-60A32FE8BBB3}"/>
              </a:ext>
            </a:extLst>
          </p:cNvPr>
          <p:cNvSpPr txBox="1">
            <a:spLocks noChangeArrowheads="1"/>
          </p:cNvSpPr>
          <p:nvPr/>
        </p:nvSpPr>
        <p:spPr bwMode="auto">
          <a:xfrm>
            <a:off x="5259995" y="5523616"/>
            <a:ext cx="44958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0" lang="en-US" altLang="zh-CN" dirty="0">
                <a:solidFill>
                  <a:srgbClr val="595959"/>
                </a:solidFill>
                <a:latin typeface="Impact" panose="020B0806030902050204" pitchFamily="34" charset="0"/>
                <a:ea typeface="微软雅黑" panose="020B0503020204020204" pitchFamily="34" charset="-122"/>
              </a:rPr>
              <a:t>6.2.3 </a:t>
            </a:r>
            <a:r>
              <a:rPr kumimoji="0" lang="zh-CN" altLang="en-US" dirty="0">
                <a:solidFill>
                  <a:srgbClr val="595959"/>
                </a:solidFill>
                <a:latin typeface="Impact" panose="020B0806030902050204" pitchFamily="34" charset="0"/>
                <a:ea typeface="微软雅黑" panose="020B0503020204020204" pitchFamily="34" charset="-122"/>
              </a:rPr>
              <a:t>多态</a:t>
            </a:r>
            <a:endParaRPr kumimoji="0" lang="zh-CN" altLang="en-US"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801425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lang="en-US" altLang="zh-CN" sz="4000" dirty="0">
                <a:solidFill>
                  <a:srgbClr val="1353A2"/>
                </a:solidFill>
                <a:latin typeface="微软雅黑" pitchFamily="34" charset="-122"/>
                <a:ea typeface="微软雅黑" pitchFamily="34" charset="-122"/>
              </a:rPr>
              <a:t>6</a:t>
            </a:r>
            <a:r>
              <a:rPr kumimoji="0" lang="en-US" altLang="zh-CN" sz="4000" dirty="0">
                <a:solidFill>
                  <a:srgbClr val="1353A2"/>
                </a:solidFill>
                <a:latin typeface="微软雅黑" pitchFamily="34" charset="-122"/>
                <a:ea typeface="微软雅黑" pitchFamily="34" charset="-122"/>
              </a:rPr>
              <a:t>.1 </a:t>
            </a:r>
            <a:r>
              <a:rPr kumimoji="0" lang="zh-CN" altLang="en-US" sz="4000" dirty="0">
                <a:solidFill>
                  <a:srgbClr val="1353A2"/>
                </a:solidFill>
                <a:latin typeface="微软雅黑" pitchFamily="34" charset="-122"/>
                <a:ea typeface="微软雅黑" pitchFamily="34" charset="-122"/>
              </a:rPr>
              <a:t>类和对象</a:t>
            </a:r>
          </a:p>
        </p:txBody>
      </p:sp>
      <p:sp>
        <p:nvSpPr>
          <p:cNvPr id="6" name="Text Box 44"/>
          <p:cNvSpPr txBox="1">
            <a:spLocks noChangeArrowheads="1"/>
          </p:cNvSpPr>
          <p:nvPr/>
        </p:nvSpPr>
        <p:spPr bwMode="auto">
          <a:xfrm>
            <a:off x="1830637" y="1407170"/>
            <a:ext cx="9304087" cy="1200329"/>
          </a:xfrm>
          <a:prstGeom prst="rect">
            <a:avLst/>
          </a:prstGeom>
          <a:noFill/>
          <a:ln>
            <a:noFill/>
          </a:ln>
          <a:effectLst/>
          <a:extLst>
            <a:ext uri="{909E8E84-426E-40DD-AFC4-6F175D3DCCD1}">
              <a14:hiddenFill xmlns:a14="http://schemas.microsoft.com/office/drawing/2010/main">
                <a:solidFill>
                  <a:srgbClr val="FFFFFF">
                    <a:alpha val="30196"/>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indent="457200" defTabSz="720725" eaLnBrk="0" hangingPunct="0">
              <a:defRPr kumimoji="1" sz="2400">
                <a:solidFill>
                  <a:schemeClr val="tx1"/>
                </a:solidFill>
                <a:latin typeface="等线" charset="-122"/>
                <a:ea typeface="宋体" panose="02010600030101010101" pitchFamily="2" charset="-122"/>
              </a:defRPr>
            </a:lvl1pPr>
            <a:lvl2pPr marL="742950" indent="-285750" defTabSz="720725" eaLnBrk="0" hangingPunct="0">
              <a:defRPr kumimoji="1" sz="2400">
                <a:solidFill>
                  <a:schemeClr val="tx1"/>
                </a:solidFill>
                <a:latin typeface="等线" charset="-122"/>
                <a:ea typeface="宋体" panose="02010600030101010101" pitchFamily="2" charset="-122"/>
              </a:defRPr>
            </a:lvl2pPr>
            <a:lvl3pPr marL="1143000" indent="-228600" defTabSz="720725" eaLnBrk="0" hangingPunct="0">
              <a:defRPr kumimoji="1" sz="2400">
                <a:solidFill>
                  <a:schemeClr val="tx1"/>
                </a:solidFill>
                <a:latin typeface="等线" charset="-122"/>
                <a:ea typeface="宋体" panose="02010600030101010101" pitchFamily="2" charset="-122"/>
              </a:defRPr>
            </a:lvl3pPr>
            <a:lvl4pPr marL="1600200" indent="-228600" defTabSz="720725" eaLnBrk="0" hangingPunct="0">
              <a:defRPr kumimoji="1" sz="2400">
                <a:solidFill>
                  <a:schemeClr val="tx1"/>
                </a:solidFill>
                <a:latin typeface="等线" charset="-122"/>
                <a:ea typeface="宋体" panose="02010600030101010101" pitchFamily="2" charset="-122"/>
              </a:defRPr>
            </a:lvl4pPr>
            <a:lvl5pPr marL="2057400" indent="-228600" defTabSz="720725" eaLnBrk="0" hangingPunct="0">
              <a:defRPr kumimoji="1" sz="2400">
                <a:solidFill>
                  <a:schemeClr val="tx1"/>
                </a:solidFill>
                <a:latin typeface="等线" charset="-122"/>
                <a:ea typeface="宋体" panose="02010600030101010101" pitchFamily="2" charset="-122"/>
              </a:defRPr>
            </a:lvl5pPr>
            <a:lvl6pPr marL="25146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6pPr>
            <a:lvl7pPr marL="29718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7pPr>
            <a:lvl8pPr marL="34290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8pPr>
            <a:lvl9pPr marL="3886200" indent="-228600" defTabSz="720725" eaLnBrk="0" fontAlgn="base" hangingPunct="0">
              <a:spcBef>
                <a:spcPct val="0"/>
              </a:spcBef>
              <a:spcAft>
                <a:spcPct val="0"/>
              </a:spcAft>
              <a:defRPr kumimoji="1" sz="2400">
                <a:solidFill>
                  <a:schemeClr val="tx1"/>
                </a:solidFill>
                <a:latin typeface="等线" charset="-122"/>
                <a:ea typeface="宋体" panose="02010600030101010101" pitchFamily="2" charset="-122"/>
              </a:defRPr>
            </a:lvl9pPr>
          </a:lstStyle>
          <a:p>
            <a:pPr eaLnBrk="1" hangingPunct="1">
              <a:lnSpc>
                <a:spcPct val="150000"/>
              </a:lnSpc>
            </a:pPr>
            <a:r>
              <a:rPr lang="zh-CN" altLang="en-US" dirty="0">
                <a:solidFill>
                  <a:srgbClr val="FF0000"/>
                </a:solidFill>
                <a:latin typeface="微软雅黑" panose="020B0503020204020204" pitchFamily="34" charset="-122"/>
                <a:ea typeface="微软雅黑" panose="020B0503020204020204" pitchFamily="34" charset="-122"/>
              </a:rPr>
              <a:t>面向对象</a:t>
            </a:r>
            <a:r>
              <a:rPr lang="zh-CN" altLang="en-US" dirty="0">
                <a:solidFill>
                  <a:srgbClr val="404040"/>
                </a:solidFill>
                <a:latin typeface="微软雅黑" panose="020B0503020204020204" pitchFamily="34" charset="-122"/>
                <a:ea typeface="微软雅黑" panose="020B0503020204020204" pitchFamily="34" charset="-122"/>
              </a:rPr>
              <a:t>是程序开发领域的重要思想，这种思想</a:t>
            </a:r>
            <a:r>
              <a:rPr lang="zh-CN" altLang="en-US" dirty="0">
                <a:solidFill>
                  <a:srgbClr val="FF0000"/>
                </a:solidFill>
                <a:latin typeface="微软雅黑" panose="020B0503020204020204" pitchFamily="34" charset="-122"/>
                <a:ea typeface="微软雅黑" panose="020B0503020204020204" pitchFamily="34" charset="-122"/>
              </a:rPr>
              <a:t>模拟</a:t>
            </a:r>
            <a:r>
              <a:rPr lang="zh-CN" altLang="en-US" dirty="0">
                <a:solidFill>
                  <a:srgbClr val="404040"/>
                </a:solidFill>
                <a:latin typeface="微软雅黑" panose="020B0503020204020204" pitchFamily="34" charset="-122"/>
                <a:ea typeface="微软雅黑" panose="020B0503020204020204" pitchFamily="34" charset="-122"/>
              </a:rPr>
              <a:t>了人类认识客观世界的</a:t>
            </a:r>
            <a:r>
              <a:rPr lang="zh-CN" altLang="en-US" dirty="0">
                <a:solidFill>
                  <a:srgbClr val="FF0000"/>
                </a:solidFill>
                <a:latin typeface="微软雅黑" panose="020B0503020204020204" pitchFamily="34" charset="-122"/>
                <a:ea typeface="微软雅黑" panose="020B0503020204020204" pitchFamily="34" charset="-122"/>
              </a:rPr>
              <a:t>思维方式</a:t>
            </a:r>
            <a:r>
              <a:rPr lang="zh-CN" altLang="en-US" dirty="0">
                <a:solidFill>
                  <a:srgbClr val="404040"/>
                </a:solidFill>
                <a:latin typeface="微软雅黑" panose="020B0503020204020204" pitchFamily="34" charset="-122"/>
                <a:ea typeface="微软雅黑" panose="020B0503020204020204" pitchFamily="34" charset="-122"/>
              </a:rPr>
              <a:t>，将开发中遇到的</a:t>
            </a:r>
            <a:r>
              <a:rPr lang="zh-CN" altLang="en-US" dirty="0">
                <a:solidFill>
                  <a:srgbClr val="FF0000"/>
                </a:solidFill>
                <a:latin typeface="微软雅黑" panose="020B0503020204020204" pitchFamily="34" charset="-122"/>
                <a:ea typeface="微软雅黑" panose="020B0503020204020204" pitchFamily="34" charset="-122"/>
              </a:rPr>
              <a:t>事物</a:t>
            </a:r>
            <a:r>
              <a:rPr lang="zh-CN" altLang="en-US" dirty="0">
                <a:solidFill>
                  <a:srgbClr val="404040"/>
                </a:solidFill>
                <a:latin typeface="微软雅黑" panose="020B0503020204020204" pitchFamily="34" charset="-122"/>
                <a:ea typeface="微软雅黑" panose="020B0503020204020204" pitchFamily="34" charset="-122"/>
              </a:rPr>
              <a:t>皆看作</a:t>
            </a:r>
            <a:r>
              <a:rPr lang="zh-CN" altLang="en-US" dirty="0">
                <a:solidFill>
                  <a:srgbClr val="FF0000"/>
                </a:solidFill>
                <a:latin typeface="微软雅黑" panose="020B0503020204020204" pitchFamily="34" charset="-122"/>
                <a:ea typeface="微软雅黑" panose="020B0503020204020204" pitchFamily="34" charset="-122"/>
              </a:rPr>
              <a:t>对象</a:t>
            </a:r>
            <a:r>
              <a:rPr lang="zh-CN" altLang="en-US" dirty="0">
                <a:solidFill>
                  <a:srgbClr val="404040"/>
                </a:solidFill>
                <a:latin typeface="微软雅黑" panose="020B0503020204020204" pitchFamily="34" charset="-122"/>
                <a:ea typeface="微软雅黑" panose="020B0503020204020204" pitchFamily="34" charset="-122"/>
              </a:rPr>
              <a:t>。</a:t>
            </a:r>
            <a:endParaRPr lang="zh-CN" altLang="zh-CN" dirty="0">
              <a:solidFill>
                <a:srgbClr val="404040"/>
              </a:solidFill>
              <a:latin typeface="微软雅黑" panose="020B0503020204020204" pitchFamily="34" charset="-122"/>
              <a:ea typeface="微软雅黑" panose="020B0503020204020204" pitchFamily="34" charset="-122"/>
            </a:endParaRPr>
          </a:p>
        </p:txBody>
      </p:sp>
      <p:sp>
        <p:nvSpPr>
          <p:cNvPr id="8" name="矩形 2"/>
          <p:cNvSpPr>
            <a:spLocks noChangeArrowheads="1"/>
          </p:cNvSpPr>
          <p:nvPr/>
        </p:nvSpPr>
        <p:spPr bwMode="auto">
          <a:xfrm>
            <a:off x="1830638" y="2689622"/>
            <a:ext cx="9408862"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71500" indent="-571500" eaLnBrk="0" hangingPunct="0">
              <a:defRPr kumimoji="1" sz="2400">
                <a:solidFill>
                  <a:schemeClr val="tx1"/>
                </a:solidFill>
                <a:latin typeface="等线" charset="-122"/>
                <a:ea typeface="宋体" panose="02010600030101010101" pitchFamily="2" charset="-122"/>
              </a:defRPr>
            </a:lvl1pPr>
            <a:lvl2pPr marL="742950" indent="-285750" eaLnBrk="0" hangingPunct="0">
              <a:defRPr kumimoji="1" sz="2400">
                <a:solidFill>
                  <a:schemeClr val="tx1"/>
                </a:solidFill>
                <a:latin typeface="等线" charset="-122"/>
                <a:ea typeface="宋体" panose="02010600030101010101" pitchFamily="2" charset="-122"/>
              </a:defRPr>
            </a:lvl2pPr>
            <a:lvl3pPr marL="1143000" indent="-228600" eaLnBrk="0" hangingPunct="0">
              <a:defRPr kumimoji="1" sz="2400">
                <a:solidFill>
                  <a:schemeClr val="tx1"/>
                </a:solidFill>
                <a:latin typeface="等线" charset="-122"/>
                <a:ea typeface="宋体" panose="02010600030101010101" pitchFamily="2" charset="-122"/>
              </a:defRPr>
            </a:lvl3pPr>
            <a:lvl4pPr marL="1600200" indent="-228600" eaLnBrk="0" hangingPunct="0">
              <a:defRPr kumimoji="1" sz="2400">
                <a:solidFill>
                  <a:schemeClr val="tx1"/>
                </a:solidFill>
                <a:latin typeface="等线" charset="-122"/>
                <a:ea typeface="宋体" panose="02010600030101010101" pitchFamily="2" charset="-122"/>
              </a:defRPr>
            </a:lvl4pPr>
            <a:lvl5pPr marL="2057400" indent="-228600" eaLnBrk="0" hangingPunct="0">
              <a:defRPr kumimoji="1" sz="2400">
                <a:solidFill>
                  <a:schemeClr val="tx1"/>
                </a:solidFill>
                <a:latin typeface="等线" charset="-122"/>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9pPr>
          </a:lstStyle>
          <a:p>
            <a:pPr eaLnBrk="1" hangingPunct="1">
              <a:lnSpc>
                <a:spcPct val="150000"/>
              </a:lnSpc>
              <a:buFont typeface="Arial" panose="020B0604020202090204" pitchFamily="34" charset="0"/>
              <a:buChar char="•"/>
            </a:pPr>
            <a:r>
              <a:rPr lang="zh-CN" altLang="zh-CN" dirty="0">
                <a:latin typeface="微软雅黑" panose="020B0503020204020204" pitchFamily="34" charset="-122"/>
                <a:ea typeface="微软雅黑" panose="020B0503020204020204" pitchFamily="34" charset="-122"/>
              </a:rPr>
              <a:t>面向对象编程有两个非常重要的概念：类和对象。</a:t>
            </a:r>
            <a:endParaRPr lang="en-US" altLang="zh-CN" dirty="0">
              <a:latin typeface="微软雅黑" panose="020B0503020204020204" pitchFamily="34" charset="-122"/>
              <a:ea typeface="微软雅黑" panose="020B0503020204020204" pitchFamily="34" charset="-122"/>
            </a:endParaRPr>
          </a:p>
          <a:p>
            <a:pPr eaLnBrk="1" hangingPunct="1">
              <a:lnSpc>
                <a:spcPct val="150000"/>
              </a:lnSpc>
              <a:buFont typeface="Arial" panose="020B0604020202090204" pitchFamily="34" charset="0"/>
              <a:buChar char="•"/>
            </a:pPr>
            <a:r>
              <a:rPr lang="zh-CN" altLang="zh-CN" dirty="0">
                <a:solidFill>
                  <a:srgbClr val="FF0000"/>
                </a:solidFill>
                <a:latin typeface="微软雅黑" panose="020B0503020204020204" pitchFamily="34" charset="-122"/>
                <a:ea typeface="微软雅黑" panose="020B0503020204020204" pitchFamily="34" charset="-122"/>
              </a:rPr>
              <a:t>对象</a:t>
            </a:r>
            <a:r>
              <a:rPr lang="zh-CN" altLang="en-US" dirty="0">
                <a:latin typeface="微软雅黑" panose="020B0503020204020204" pitchFamily="34" charset="-122"/>
                <a:ea typeface="微软雅黑" panose="020B0503020204020204" pitchFamily="34" charset="-122"/>
              </a:rPr>
              <a:t>映射现实中真实存在的事物，如一本书。</a:t>
            </a:r>
            <a:endParaRPr lang="en-US" altLang="zh-CN" dirty="0">
              <a:latin typeface="微软雅黑" panose="020B0503020204020204" pitchFamily="34" charset="-122"/>
              <a:ea typeface="微软雅黑" panose="020B0503020204020204" pitchFamily="34" charset="-122"/>
            </a:endParaRPr>
          </a:p>
          <a:p>
            <a:pPr eaLnBrk="1" hangingPunct="1">
              <a:lnSpc>
                <a:spcPct val="150000"/>
              </a:lnSpc>
              <a:buFont typeface="Arial" panose="020B0604020202090204" pitchFamily="34" charset="0"/>
              <a:buChar char="•"/>
            </a:pPr>
            <a:r>
              <a:rPr lang="zh-CN" altLang="zh-CN" dirty="0">
                <a:latin typeface="微软雅黑" panose="020B0503020204020204" pitchFamily="34" charset="-122"/>
                <a:ea typeface="微软雅黑" panose="020B0503020204020204" pitchFamily="34" charset="-122"/>
              </a:rPr>
              <a:t>具有相</a:t>
            </a:r>
            <a:r>
              <a:rPr lang="zh-CN" altLang="en-US" dirty="0">
                <a:latin typeface="微软雅黑" panose="020B0503020204020204" pitchFamily="34" charset="-122"/>
                <a:ea typeface="微软雅黑" panose="020B0503020204020204" pitchFamily="34" charset="-122"/>
              </a:rPr>
              <a:t>同</a:t>
            </a:r>
            <a:r>
              <a:rPr lang="zh-CN" altLang="zh-CN" dirty="0">
                <a:latin typeface="微软雅黑" panose="020B0503020204020204" pitchFamily="34" charset="-122"/>
                <a:ea typeface="微软雅黑" panose="020B0503020204020204" pitchFamily="34" charset="-122"/>
              </a:rPr>
              <a:t>特征和行为的事物的集合统称为</a:t>
            </a:r>
            <a:r>
              <a:rPr lang="zh-CN" altLang="zh-CN" dirty="0">
                <a:solidFill>
                  <a:srgbClr val="FF0000"/>
                </a:solidFill>
                <a:latin typeface="微软雅黑" panose="020B0503020204020204" pitchFamily="34" charset="-122"/>
                <a:ea typeface="微软雅黑" panose="020B0503020204020204" pitchFamily="34" charset="-122"/>
              </a:rPr>
              <a:t>类</a:t>
            </a:r>
            <a:r>
              <a:rPr lang="zh-CN" altLang="en-US" dirty="0">
                <a:solidFill>
                  <a:srgbClr val="FF0000"/>
                </a:solidFill>
                <a:latin typeface="微软雅黑" panose="020B0503020204020204" pitchFamily="34" charset="-122"/>
                <a:ea typeface="微软雅黑" panose="020B0503020204020204" pitchFamily="34" charset="-122"/>
              </a:rPr>
              <a:t>。</a:t>
            </a:r>
            <a:endParaRPr lang="en-US" altLang="zh-CN" dirty="0">
              <a:solidFill>
                <a:srgbClr val="FF0000"/>
              </a:solidFill>
              <a:latin typeface="微软雅黑" panose="020B0503020204020204" pitchFamily="34" charset="-122"/>
              <a:ea typeface="微软雅黑" panose="020B0503020204020204" pitchFamily="34" charset="-122"/>
            </a:endParaRPr>
          </a:p>
          <a:p>
            <a:pPr eaLnBrk="1" hangingPunct="1">
              <a:lnSpc>
                <a:spcPct val="150000"/>
              </a:lnSpc>
              <a:buFont typeface="Arial" panose="020B0604020202090204" pitchFamily="34" charset="0"/>
              <a:buChar char="•"/>
            </a:pPr>
            <a:r>
              <a:rPr lang="zh-CN" altLang="zh-CN" dirty="0">
                <a:latin typeface="微软雅黑" panose="020B0503020204020204" pitchFamily="34" charset="-122"/>
                <a:ea typeface="微软雅黑" panose="020B0503020204020204" pitchFamily="34" charset="-122"/>
              </a:rPr>
              <a:t>对象是根据类创建的</a:t>
            </a:r>
            <a:r>
              <a:rPr lang="zh-CN" altLang="en-US" dirty="0">
                <a:latin typeface="微软雅黑" panose="020B0503020204020204" pitchFamily="34" charset="-122"/>
                <a:ea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rPr>
              <a:t>一个类可以对应多个对象</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eaLnBrk="1" hangingPunct="1">
              <a:lnSpc>
                <a:spcPct val="150000"/>
              </a:lnSpc>
              <a:buFont typeface="Arial" panose="020B0604020202090204" pitchFamily="34" charset="0"/>
              <a:buChar char="•"/>
            </a:pPr>
            <a:r>
              <a:rPr lang="zh-CN" altLang="en-US" dirty="0">
                <a:latin typeface="微软雅黑" panose="020B0503020204020204" pitchFamily="34" charset="-122"/>
                <a:ea typeface="微软雅黑" panose="020B0503020204020204" pitchFamily="34" charset="-122"/>
              </a:rPr>
              <a:t>类是对象的</a:t>
            </a:r>
            <a:r>
              <a:rPr lang="zh-CN" altLang="en-US" dirty="0">
                <a:solidFill>
                  <a:srgbClr val="FF0000"/>
                </a:solidFill>
                <a:latin typeface="微软雅黑" panose="020B0503020204020204" pitchFamily="34" charset="-122"/>
                <a:ea typeface="微软雅黑" panose="020B0503020204020204" pitchFamily="34" charset="-122"/>
              </a:rPr>
              <a:t>抽象</a:t>
            </a:r>
            <a:r>
              <a:rPr lang="zh-CN" altLang="en-US" dirty="0">
                <a:latin typeface="微软雅黑" panose="020B0503020204020204" pitchFamily="34" charset="-122"/>
                <a:ea typeface="微软雅黑" panose="020B0503020204020204" pitchFamily="34" charset="-122"/>
              </a:rPr>
              <a:t>，对象是类的</a:t>
            </a:r>
            <a:r>
              <a:rPr lang="zh-CN" altLang="en-US" dirty="0">
                <a:solidFill>
                  <a:srgbClr val="FF0000"/>
                </a:solidFill>
                <a:latin typeface="微软雅黑" panose="020B0503020204020204" pitchFamily="34" charset="-122"/>
                <a:ea typeface="微软雅黑" panose="020B0503020204020204" pitchFamily="34" charset="-122"/>
              </a:rPr>
              <a:t>实例</a:t>
            </a:r>
            <a:r>
              <a:rPr lang="zh-CN" altLang="en-US" dirty="0">
                <a:latin typeface="微软雅黑" panose="020B0503020204020204" pitchFamily="34" charset="-122"/>
                <a:ea typeface="微软雅黑" panose="020B0503020204020204" pitchFamily="34" charset="-122"/>
              </a:rPr>
              <a:t>。</a:t>
            </a:r>
            <a:endParaRPr lang="zh-CN"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77073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E69A4D-3183-4268-892F-4FB611F1F07F}"/>
              </a:ext>
            </a:extLst>
          </p:cNvPr>
          <p:cNvSpPr txBox="1"/>
          <p:nvPr/>
        </p:nvSpPr>
        <p:spPr>
          <a:xfrm>
            <a:off x="1851420" y="260937"/>
            <a:ext cx="5379334" cy="646331"/>
          </a:xfrm>
          <a:prstGeom prst="rect">
            <a:avLst/>
          </a:prstGeom>
          <a:noFill/>
          <a:effectLst>
            <a:reflection blurRad="6350" stA="50000" endA="300" endPos="38500" dist="50800" dir="5400000" sy="-100000" algn="bl" rotWithShape="0"/>
          </a:effectLst>
        </p:spPr>
        <p:txBody>
          <a:bodyPr>
            <a:spAutoFit/>
          </a:bodyPr>
          <a:lstStyle/>
          <a:p>
            <a:pPr>
              <a:defRPr/>
            </a:pPr>
            <a:r>
              <a:rPr lang="en-US" altLang="zh-CN" sz="3600" dirty="0">
                <a:solidFill>
                  <a:srgbClr val="1353A2"/>
                </a:solidFill>
                <a:latin typeface="微软雅黑" pitchFamily="34" charset="-122"/>
                <a:ea typeface="微软雅黑" pitchFamily="34" charset="-122"/>
              </a:rPr>
              <a:t>6.1.1 </a:t>
            </a:r>
            <a:r>
              <a:rPr lang="zh-CN" altLang="en-US" sz="3600" dirty="0">
                <a:solidFill>
                  <a:srgbClr val="1353A2"/>
                </a:solidFill>
                <a:latin typeface="微软雅黑" pitchFamily="34" charset="-122"/>
                <a:ea typeface="微软雅黑" pitchFamily="34" charset="-122"/>
              </a:rPr>
              <a:t>类的定义</a:t>
            </a:r>
            <a:endParaRPr kumimoji="0" lang="zh-CN" altLang="en-US" sz="3600" dirty="0">
              <a:solidFill>
                <a:srgbClr val="1353A2"/>
              </a:solidFill>
              <a:latin typeface="微软雅黑" pitchFamily="34" charset="-122"/>
              <a:ea typeface="微软雅黑" pitchFamily="34" charset="-122"/>
            </a:endParaRPr>
          </a:p>
        </p:txBody>
      </p:sp>
      <p:sp>
        <p:nvSpPr>
          <p:cNvPr id="6" name="矩形 2"/>
          <p:cNvSpPr>
            <a:spLocks noChangeArrowheads="1"/>
          </p:cNvSpPr>
          <p:nvPr/>
        </p:nvSpPr>
        <p:spPr bwMode="auto">
          <a:xfrm>
            <a:off x="1713768" y="1691423"/>
            <a:ext cx="8177483" cy="22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等线" charset="-122"/>
                <a:ea typeface="宋体" panose="02010600030101010101" pitchFamily="2" charset="-122"/>
              </a:defRPr>
            </a:lvl1pPr>
            <a:lvl2pPr marL="742950" indent="-285750" eaLnBrk="0" hangingPunct="0">
              <a:defRPr kumimoji="1" sz="2400">
                <a:solidFill>
                  <a:schemeClr val="tx1"/>
                </a:solidFill>
                <a:latin typeface="等线" charset="-122"/>
                <a:ea typeface="宋体" panose="02010600030101010101" pitchFamily="2" charset="-122"/>
              </a:defRPr>
            </a:lvl2pPr>
            <a:lvl3pPr marL="1143000" indent="-228600" eaLnBrk="0" hangingPunct="0">
              <a:defRPr kumimoji="1" sz="2400">
                <a:solidFill>
                  <a:schemeClr val="tx1"/>
                </a:solidFill>
                <a:latin typeface="等线" charset="-122"/>
                <a:ea typeface="宋体" panose="02010600030101010101" pitchFamily="2" charset="-122"/>
              </a:defRPr>
            </a:lvl3pPr>
            <a:lvl4pPr marL="1600200" indent="-228600" eaLnBrk="0" hangingPunct="0">
              <a:defRPr kumimoji="1" sz="2400">
                <a:solidFill>
                  <a:schemeClr val="tx1"/>
                </a:solidFill>
                <a:latin typeface="等线" charset="-122"/>
                <a:ea typeface="宋体" panose="02010600030101010101" pitchFamily="2" charset="-122"/>
              </a:defRPr>
            </a:lvl4pPr>
            <a:lvl5pPr marL="2057400" indent="-228600" eaLnBrk="0" hangingPunct="0">
              <a:defRPr kumimoji="1" sz="2400">
                <a:solidFill>
                  <a:schemeClr val="tx1"/>
                </a:solidFill>
                <a:latin typeface="等线" charset="-122"/>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9pPr>
          </a:lstStyle>
          <a:p>
            <a:pPr eaLnBrk="1" hangingPunct="1">
              <a:lnSpc>
                <a:spcPct val="150000"/>
              </a:lnSpc>
            </a:pPr>
            <a:r>
              <a:rPr lang="zh-CN" altLang="zh-CN" dirty="0">
                <a:latin typeface="微软雅黑" panose="020B0503020204020204" pitchFamily="34" charset="-122"/>
                <a:ea typeface="微软雅黑" panose="020B0503020204020204" pitchFamily="34" charset="-122"/>
              </a:rPr>
              <a:t>类是由</a:t>
            </a:r>
            <a:r>
              <a:rPr lang="en-US" altLang="zh-CN" dirty="0">
                <a:latin typeface="微软雅黑" panose="020B0503020204020204" pitchFamily="34" charset="-122"/>
                <a:ea typeface="微软雅黑" panose="020B0503020204020204" pitchFamily="34" charset="-122"/>
              </a:rPr>
              <a:t>3</a:t>
            </a:r>
            <a:r>
              <a:rPr lang="zh-CN" altLang="zh-CN" dirty="0">
                <a:latin typeface="微软雅黑" panose="020B0503020204020204" pitchFamily="34" charset="-122"/>
                <a:ea typeface="微软雅黑" panose="020B0503020204020204" pitchFamily="34" charset="-122"/>
              </a:rPr>
              <a:t>部分组成的：</a:t>
            </a:r>
          </a:p>
          <a:p>
            <a:pPr eaLnBrk="1" hangingPunct="1">
              <a:lnSpc>
                <a:spcPct val="150000"/>
              </a:lnSpc>
              <a:buFont typeface="Arial" panose="020B0604020202090204" pitchFamily="34" charset="0"/>
              <a:buChar char="•"/>
            </a:pPr>
            <a:r>
              <a:rPr lang="en-US" altLang="zh-CN" dirty="0">
                <a:latin typeface="微软雅黑" panose="020B0503020204020204" pitchFamily="34" charset="-122"/>
                <a:ea typeface="微软雅黑" panose="020B0503020204020204" pitchFamily="34" charset="-122"/>
              </a:rPr>
              <a:t>  </a:t>
            </a:r>
            <a:r>
              <a:rPr lang="zh-CN" altLang="zh-CN" dirty="0">
                <a:latin typeface="微软雅黑" panose="020B0503020204020204" pitchFamily="34" charset="-122"/>
                <a:ea typeface="微软雅黑" panose="020B0503020204020204" pitchFamily="34" charset="-122"/>
              </a:rPr>
              <a:t>类的</a:t>
            </a:r>
            <a:r>
              <a:rPr lang="zh-CN" altLang="zh-CN" dirty="0">
                <a:solidFill>
                  <a:srgbClr val="FF0000"/>
                </a:solidFill>
                <a:latin typeface="微软雅黑" panose="020B0503020204020204" pitchFamily="34" charset="-122"/>
                <a:ea typeface="微软雅黑" panose="020B0503020204020204" pitchFamily="34" charset="-122"/>
              </a:rPr>
              <a:t>名称</a:t>
            </a:r>
            <a:r>
              <a:rPr lang="zh-CN"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大驼峰命名法，首字母一般大写</a:t>
            </a:r>
            <a:r>
              <a:rPr lang="zh-CN" altLang="zh-CN" dirty="0">
                <a:latin typeface="微软雅黑" panose="020B0503020204020204" pitchFamily="34" charset="-122"/>
                <a:ea typeface="微软雅黑" panose="020B0503020204020204" pitchFamily="34" charset="-122"/>
              </a:rPr>
              <a:t>，比如</a:t>
            </a:r>
            <a:r>
              <a:rPr lang="en-US" altLang="zh-CN" dirty="0">
                <a:latin typeface="微软雅黑" panose="020B0503020204020204" pitchFamily="34" charset="-122"/>
                <a:ea typeface="微软雅黑" panose="020B0503020204020204" pitchFamily="34" charset="-122"/>
              </a:rPr>
              <a:t>Person</a:t>
            </a:r>
            <a:r>
              <a:rPr lang="zh-CN" altLang="zh-CN"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eaLnBrk="1" hangingPunct="1">
              <a:lnSpc>
                <a:spcPct val="150000"/>
              </a:lnSpc>
              <a:buFont typeface="Arial" panose="020B0604020202090204" pitchFamily="34" charset="0"/>
              <a:buChar char="•"/>
            </a:pPr>
            <a:r>
              <a:rPr lang="en-US" altLang="zh-CN" dirty="0">
                <a:latin typeface="微软雅黑" panose="020B0503020204020204" pitchFamily="34" charset="-122"/>
                <a:ea typeface="微软雅黑" panose="020B0503020204020204" pitchFamily="34" charset="-122"/>
              </a:rPr>
              <a:t>  </a:t>
            </a:r>
            <a:r>
              <a:rPr lang="zh-CN" altLang="zh-CN" dirty="0">
                <a:latin typeface="微软雅黑" panose="020B0503020204020204" pitchFamily="34" charset="-122"/>
                <a:ea typeface="微软雅黑" panose="020B0503020204020204" pitchFamily="34" charset="-122"/>
              </a:rPr>
              <a:t>类的</a:t>
            </a:r>
            <a:r>
              <a:rPr lang="zh-CN" altLang="zh-CN" dirty="0">
                <a:solidFill>
                  <a:srgbClr val="FF0000"/>
                </a:solidFill>
                <a:latin typeface="微软雅黑" panose="020B0503020204020204" pitchFamily="34" charset="-122"/>
                <a:ea typeface="微软雅黑" panose="020B0503020204020204" pitchFamily="34" charset="-122"/>
              </a:rPr>
              <a:t>属性</a:t>
            </a:r>
            <a:r>
              <a:rPr lang="zh-CN"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用于描述事物的</a:t>
            </a:r>
            <a:r>
              <a:rPr lang="zh-CN" altLang="en-US" dirty="0">
                <a:solidFill>
                  <a:srgbClr val="FF0000"/>
                </a:solidFill>
                <a:latin typeface="微软雅黑" panose="020B0503020204020204" pitchFamily="34" charset="-122"/>
                <a:ea typeface="微软雅黑" panose="020B0503020204020204" pitchFamily="34" charset="-122"/>
              </a:rPr>
              <a:t>特征</a:t>
            </a:r>
            <a:r>
              <a:rPr lang="zh-CN" altLang="zh-CN" dirty="0">
                <a:latin typeface="微软雅黑" panose="020B0503020204020204" pitchFamily="34" charset="-122"/>
                <a:ea typeface="微软雅黑" panose="020B0503020204020204" pitchFamily="34" charset="-122"/>
              </a:rPr>
              <a:t>，比如性别。</a:t>
            </a:r>
            <a:endParaRPr lang="en-US" altLang="zh-CN" dirty="0">
              <a:latin typeface="微软雅黑" panose="020B0503020204020204" pitchFamily="34" charset="-122"/>
              <a:ea typeface="微软雅黑" panose="020B0503020204020204" pitchFamily="34" charset="-122"/>
            </a:endParaRPr>
          </a:p>
          <a:p>
            <a:pPr eaLnBrk="1" hangingPunct="1">
              <a:lnSpc>
                <a:spcPct val="150000"/>
              </a:lnSpc>
              <a:buFont typeface="Arial" panose="020B0604020202090204" pitchFamily="34" charset="0"/>
              <a:buChar char="•"/>
            </a:pPr>
            <a:r>
              <a:rPr lang="en-US" altLang="zh-CN" dirty="0">
                <a:latin typeface="微软雅黑" panose="020B0503020204020204" pitchFamily="34" charset="-122"/>
                <a:ea typeface="微软雅黑" panose="020B0503020204020204" pitchFamily="34" charset="-122"/>
              </a:rPr>
              <a:t>  </a:t>
            </a:r>
            <a:r>
              <a:rPr lang="zh-CN" altLang="zh-CN" dirty="0">
                <a:latin typeface="微软雅黑" panose="020B0503020204020204" pitchFamily="34" charset="-122"/>
                <a:ea typeface="微软雅黑" panose="020B0503020204020204" pitchFamily="34" charset="-122"/>
              </a:rPr>
              <a:t>类的</a:t>
            </a:r>
            <a:r>
              <a:rPr lang="zh-CN" altLang="zh-CN" dirty="0">
                <a:solidFill>
                  <a:srgbClr val="FF0000"/>
                </a:solidFill>
                <a:latin typeface="微软雅黑" panose="020B0503020204020204" pitchFamily="34" charset="-122"/>
                <a:ea typeface="微软雅黑" panose="020B0503020204020204" pitchFamily="34" charset="-122"/>
              </a:rPr>
              <a:t>方法</a:t>
            </a:r>
            <a:r>
              <a:rPr lang="zh-CN"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用于描述事物的</a:t>
            </a:r>
            <a:r>
              <a:rPr lang="zh-CN" altLang="en-US" dirty="0">
                <a:solidFill>
                  <a:srgbClr val="FF0000"/>
                </a:solidFill>
                <a:latin typeface="微软雅黑" panose="020B0503020204020204" pitchFamily="34" charset="-122"/>
                <a:ea typeface="微软雅黑" panose="020B0503020204020204" pitchFamily="34" charset="-122"/>
              </a:rPr>
              <a:t>行为</a:t>
            </a:r>
            <a:r>
              <a:rPr lang="zh-CN" altLang="zh-CN" dirty="0">
                <a:latin typeface="微软雅黑" panose="020B0503020204020204" pitchFamily="34" charset="-122"/>
                <a:ea typeface="微软雅黑" panose="020B0503020204020204" pitchFamily="34" charset="-122"/>
              </a:rPr>
              <a:t>，比如</a:t>
            </a:r>
            <a:r>
              <a:rPr lang="zh-CN" altLang="en-US" dirty="0">
                <a:latin typeface="微软雅黑" panose="020B0503020204020204" pitchFamily="34" charset="-122"/>
                <a:ea typeface="微软雅黑" panose="020B0503020204020204" pitchFamily="34" charset="-122"/>
              </a:rPr>
              <a:t>抬腿</a:t>
            </a:r>
            <a:r>
              <a:rPr lang="zh-CN" altLang="zh-CN" dirty="0">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E69A4D-3183-4268-892F-4FB611F1F07F}"/>
              </a:ext>
            </a:extLst>
          </p:cNvPr>
          <p:cNvSpPr txBox="1"/>
          <p:nvPr/>
        </p:nvSpPr>
        <p:spPr>
          <a:xfrm>
            <a:off x="1851420" y="260937"/>
            <a:ext cx="5379334" cy="646331"/>
          </a:xfrm>
          <a:prstGeom prst="rect">
            <a:avLst/>
          </a:prstGeom>
          <a:noFill/>
          <a:effectLst>
            <a:reflection blurRad="6350" stA="50000" endA="300" endPos="38500" dist="50800" dir="5400000" sy="-100000" algn="bl" rotWithShape="0"/>
          </a:effectLst>
        </p:spPr>
        <p:txBody>
          <a:bodyPr>
            <a:spAutoFit/>
          </a:bodyPr>
          <a:lstStyle/>
          <a:p>
            <a:pPr>
              <a:defRPr/>
            </a:pPr>
            <a:r>
              <a:rPr lang="en-US" altLang="zh-CN" sz="3600" dirty="0">
                <a:solidFill>
                  <a:srgbClr val="1353A2"/>
                </a:solidFill>
                <a:latin typeface="微软雅黑" pitchFamily="34" charset="-122"/>
                <a:ea typeface="微软雅黑" pitchFamily="34" charset="-122"/>
              </a:rPr>
              <a:t>6.1.1 </a:t>
            </a:r>
            <a:r>
              <a:rPr lang="zh-CN" altLang="en-US" sz="3600" dirty="0">
                <a:solidFill>
                  <a:srgbClr val="1353A2"/>
                </a:solidFill>
                <a:latin typeface="微软雅黑" pitchFamily="34" charset="-122"/>
                <a:ea typeface="微软雅黑" pitchFamily="34" charset="-122"/>
              </a:rPr>
              <a:t>类的定义</a:t>
            </a:r>
            <a:endParaRPr kumimoji="0" lang="zh-CN" altLang="en-US" sz="3600" dirty="0">
              <a:solidFill>
                <a:srgbClr val="1353A2"/>
              </a:solidFill>
              <a:latin typeface="微软雅黑" pitchFamily="34" charset="-122"/>
              <a:ea typeface="微软雅黑" pitchFamily="34" charset="-122"/>
            </a:endParaRPr>
          </a:p>
        </p:txBody>
      </p:sp>
      <p:sp>
        <p:nvSpPr>
          <p:cNvPr id="9" name="文本框 8"/>
          <p:cNvSpPr txBox="1">
            <a:spLocks noChangeArrowheads="1"/>
          </p:cNvSpPr>
          <p:nvPr/>
        </p:nvSpPr>
        <p:spPr bwMode="auto">
          <a:xfrm>
            <a:off x="6858000" y="2830774"/>
            <a:ext cx="193115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等线" charset="-122"/>
                <a:ea typeface="宋体" panose="02010600030101010101" pitchFamily="2" charset="-122"/>
              </a:defRPr>
            </a:lvl1pPr>
            <a:lvl2pPr marL="742950" indent="-285750" eaLnBrk="0" hangingPunct="0">
              <a:defRPr kumimoji="1" sz="2400">
                <a:solidFill>
                  <a:schemeClr val="tx1"/>
                </a:solidFill>
                <a:latin typeface="等线" charset="-122"/>
                <a:ea typeface="宋体" panose="02010600030101010101" pitchFamily="2" charset="-122"/>
              </a:defRPr>
            </a:lvl2pPr>
            <a:lvl3pPr marL="1143000" indent="-228600" eaLnBrk="0" hangingPunct="0">
              <a:defRPr kumimoji="1" sz="2400">
                <a:solidFill>
                  <a:schemeClr val="tx1"/>
                </a:solidFill>
                <a:latin typeface="等线" charset="-122"/>
                <a:ea typeface="宋体" panose="02010600030101010101" pitchFamily="2" charset="-122"/>
              </a:defRPr>
            </a:lvl3pPr>
            <a:lvl4pPr marL="1600200" indent="-228600" eaLnBrk="0" hangingPunct="0">
              <a:defRPr kumimoji="1" sz="2400">
                <a:solidFill>
                  <a:schemeClr val="tx1"/>
                </a:solidFill>
                <a:latin typeface="等线" charset="-122"/>
                <a:ea typeface="宋体" panose="02010600030101010101" pitchFamily="2" charset="-122"/>
              </a:defRPr>
            </a:lvl4pPr>
            <a:lvl5pPr marL="2057400" indent="-228600" eaLnBrk="0" hangingPunct="0">
              <a:defRPr kumimoji="1" sz="2400">
                <a:solidFill>
                  <a:schemeClr val="tx1"/>
                </a:solidFill>
                <a:latin typeface="等线" charset="-122"/>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9pPr>
          </a:lstStyle>
          <a:p>
            <a:pPr algn="ctr" eaLnBrk="1" hangingPunct="1"/>
            <a:r>
              <a:rPr lang="zh-CN" altLang="en-US" sz="3200" dirty="0">
                <a:solidFill>
                  <a:schemeClr val="bg1"/>
                </a:solidFill>
                <a:latin typeface="微软雅黑" panose="020B0503020204020204" pitchFamily="34" charset="-122"/>
                <a:ea typeface="微软雅黑" panose="020B0503020204020204" pitchFamily="34" charset="-122"/>
              </a:rPr>
              <a:t>语法格式</a:t>
            </a:r>
          </a:p>
        </p:txBody>
      </p:sp>
      <p:sp>
        <p:nvSpPr>
          <p:cNvPr id="10" name="矩形 3"/>
          <p:cNvSpPr>
            <a:spLocks noChangeArrowheads="1"/>
          </p:cNvSpPr>
          <p:nvPr/>
        </p:nvSpPr>
        <p:spPr bwMode="auto">
          <a:xfrm>
            <a:off x="1244600" y="2535544"/>
            <a:ext cx="4699000" cy="201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等线" charset="-122"/>
                <a:ea typeface="宋体" panose="02010600030101010101" pitchFamily="2" charset="-122"/>
              </a:defRPr>
            </a:lvl1pPr>
            <a:lvl2pPr marL="742950" indent="-285750" eaLnBrk="0" hangingPunct="0">
              <a:defRPr kumimoji="1" sz="2400">
                <a:solidFill>
                  <a:schemeClr val="tx1"/>
                </a:solidFill>
                <a:latin typeface="等线" charset="-122"/>
                <a:ea typeface="宋体" panose="02010600030101010101" pitchFamily="2" charset="-122"/>
              </a:defRPr>
            </a:lvl2pPr>
            <a:lvl3pPr marL="1143000" indent="-228600" eaLnBrk="0" hangingPunct="0">
              <a:defRPr kumimoji="1" sz="2400">
                <a:solidFill>
                  <a:schemeClr val="tx1"/>
                </a:solidFill>
                <a:latin typeface="等线" charset="-122"/>
                <a:ea typeface="宋体" panose="02010600030101010101" pitchFamily="2" charset="-122"/>
              </a:defRPr>
            </a:lvl3pPr>
            <a:lvl4pPr marL="1600200" indent="-228600" eaLnBrk="0" hangingPunct="0">
              <a:defRPr kumimoji="1" sz="2400">
                <a:solidFill>
                  <a:schemeClr val="tx1"/>
                </a:solidFill>
                <a:latin typeface="等线" charset="-122"/>
                <a:ea typeface="宋体" panose="02010600030101010101" pitchFamily="2" charset="-122"/>
              </a:defRPr>
            </a:lvl4pPr>
            <a:lvl5pPr marL="2057400" indent="-228600" eaLnBrk="0" hangingPunct="0">
              <a:defRPr kumimoji="1" sz="2400">
                <a:solidFill>
                  <a:schemeClr val="tx1"/>
                </a:solidFill>
                <a:latin typeface="等线" charset="-122"/>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9pPr>
          </a:lstStyle>
          <a:p>
            <a:pPr eaLnBrk="1" hangingPunct="1">
              <a:lnSpc>
                <a:spcPct val="130000"/>
              </a:lnSpc>
            </a:pPr>
            <a:r>
              <a:rPr lang="en-US" altLang="zh-CN" dirty="0">
                <a:solidFill>
                  <a:srgbClr val="FF0000"/>
                </a:solidFill>
                <a:latin typeface="微软雅黑" panose="020B0503020204020204" pitchFamily="34" charset="-122"/>
                <a:ea typeface="微软雅黑" panose="020B0503020204020204" pitchFamily="34" charset="-122"/>
                <a:cs typeface="Times New Roman" panose="02020503050405090304" pitchFamily="18" charset="0"/>
              </a:rPr>
              <a:t>class</a:t>
            </a:r>
            <a:r>
              <a:rPr lang="en-US" altLang="zh-CN" dirty="0">
                <a:latin typeface="微软雅黑" panose="020B0503020204020204" pitchFamily="34" charset="-122"/>
                <a:ea typeface="微软雅黑" panose="020B0503020204020204" pitchFamily="34" charset="-122"/>
                <a:cs typeface="Times New Roman" panose="02020503050405090304" pitchFamily="18" charset="0"/>
              </a:rPr>
              <a:t> </a:t>
            </a:r>
            <a:r>
              <a:rPr lang="zh-CN" altLang="zh-CN" dirty="0">
                <a:latin typeface="微软雅黑" panose="020B0503020204020204" pitchFamily="34" charset="-122"/>
                <a:ea typeface="微软雅黑" panose="020B0503020204020204" pitchFamily="34" charset="-122"/>
                <a:cs typeface="Times New Roman" panose="02020503050405090304" pitchFamily="18" charset="0"/>
              </a:rPr>
              <a:t>类名</a:t>
            </a:r>
            <a:r>
              <a:rPr lang="en-US" altLang="zh-CN" dirty="0">
                <a:latin typeface="微软雅黑" panose="020B0503020204020204" pitchFamily="34" charset="-122"/>
                <a:ea typeface="微软雅黑" panose="020B0503020204020204" pitchFamily="34" charset="-122"/>
                <a:cs typeface="Times New Roman" panose="02020503050405090304" pitchFamily="18" charset="0"/>
              </a:rPr>
              <a:t>:</a:t>
            </a:r>
            <a:endParaRPr lang="zh-CN" altLang="zh-CN" dirty="0">
              <a:latin typeface="微软雅黑" panose="020B0503020204020204" pitchFamily="34" charset="-122"/>
              <a:ea typeface="微软雅黑" panose="020B0503020204020204" pitchFamily="34" charset="-122"/>
              <a:cs typeface="Times New Roman" panose="02020503050405090304" pitchFamily="18" charset="0"/>
            </a:endParaRPr>
          </a:p>
          <a:p>
            <a:pPr eaLnBrk="1" hangingPunct="1">
              <a:lnSpc>
                <a:spcPct val="130000"/>
              </a:lnSpc>
            </a:pPr>
            <a:r>
              <a:rPr lang="zh-CN" altLang="en-US" dirty="0">
                <a:latin typeface="微软雅黑" panose="020B0503020204020204" pitchFamily="34" charset="-122"/>
                <a:ea typeface="微软雅黑" panose="020B0503020204020204" pitchFamily="34" charset="-122"/>
                <a:cs typeface="Times New Roman" panose="02020503050405090304" pitchFamily="18" charset="0"/>
              </a:rPr>
              <a:t>       属性名 </a:t>
            </a:r>
            <a:r>
              <a:rPr lang="en-US" altLang="zh-CN" dirty="0">
                <a:latin typeface="微软雅黑" panose="020B0503020204020204" pitchFamily="34" charset="-122"/>
                <a:ea typeface="微软雅黑" panose="020B0503020204020204" pitchFamily="34" charset="-122"/>
                <a:cs typeface="Times New Roman" panose="02020503050405090304" pitchFamily="18" charset="0"/>
              </a:rPr>
              <a:t>= </a:t>
            </a:r>
            <a:r>
              <a:rPr lang="zh-CN" altLang="en-US" dirty="0">
                <a:latin typeface="微软雅黑" panose="020B0503020204020204" pitchFamily="34" charset="-122"/>
                <a:ea typeface="微软雅黑" panose="020B0503020204020204" pitchFamily="34" charset="-122"/>
                <a:cs typeface="Times New Roman" panose="02020503050405090304" pitchFamily="18" charset="0"/>
              </a:rPr>
              <a:t>属性值</a:t>
            </a:r>
          </a:p>
          <a:p>
            <a:pPr eaLnBrk="1" hangingPunct="1">
              <a:lnSpc>
                <a:spcPct val="130000"/>
              </a:lnSpc>
            </a:pPr>
            <a:r>
              <a:rPr lang="en-US" altLang="zh-CN" dirty="0">
                <a:latin typeface="微软雅黑" panose="020B0503020204020204" pitchFamily="34" charset="-122"/>
                <a:ea typeface="微软雅黑" panose="020B0503020204020204" pitchFamily="34" charset="-122"/>
                <a:cs typeface="Times New Roman" panose="02020503050405090304" pitchFamily="18" charset="0"/>
              </a:rPr>
              <a:t>       def </a:t>
            </a:r>
            <a:r>
              <a:rPr lang="zh-CN" altLang="en-US" dirty="0">
                <a:latin typeface="微软雅黑" panose="020B0503020204020204" pitchFamily="34" charset="-122"/>
                <a:ea typeface="微软雅黑" panose="020B0503020204020204" pitchFamily="34" charset="-122"/>
                <a:cs typeface="Times New Roman" panose="02020503050405090304" pitchFamily="18" charset="0"/>
              </a:rPr>
              <a:t>方法名</a:t>
            </a:r>
            <a:r>
              <a:rPr lang="en-US" altLang="zh-CN" dirty="0">
                <a:latin typeface="微软雅黑" panose="020B0503020204020204" pitchFamily="34" charset="-122"/>
                <a:ea typeface="微软雅黑" panose="020B0503020204020204" pitchFamily="34" charset="-122"/>
                <a:cs typeface="Times New Roman" panose="02020503050405090304" pitchFamily="18" charset="0"/>
              </a:rPr>
              <a:t>(</a:t>
            </a:r>
            <a:r>
              <a:rPr lang="en-US" altLang="zh-CN" dirty="0">
                <a:solidFill>
                  <a:srgbClr val="1353A2"/>
                </a:solidFill>
                <a:latin typeface="微软雅黑" panose="020B0503020204020204" pitchFamily="34" charset="-122"/>
                <a:ea typeface="微软雅黑" panose="020B0503020204020204" pitchFamily="34" charset="-122"/>
                <a:cs typeface="Times New Roman" panose="02020503050405090304" pitchFamily="18" charset="0"/>
              </a:rPr>
              <a:t>self</a:t>
            </a:r>
            <a:r>
              <a:rPr lang="en-US" altLang="zh-CN" dirty="0">
                <a:latin typeface="微软雅黑" panose="020B0503020204020204" pitchFamily="34" charset="-122"/>
                <a:ea typeface="微软雅黑" panose="020B0503020204020204" pitchFamily="34" charset="-122"/>
                <a:cs typeface="Times New Roman" panose="02020503050405090304" pitchFamily="18" charset="0"/>
              </a:rPr>
              <a:t>): </a:t>
            </a:r>
          </a:p>
          <a:p>
            <a:pPr eaLnBrk="1" hangingPunct="1">
              <a:lnSpc>
                <a:spcPct val="130000"/>
              </a:lnSpc>
            </a:pPr>
            <a:r>
              <a:rPr lang="zh-CN" altLang="en-US" dirty="0">
                <a:latin typeface="微软雅黑" panose="020B0503020204020204" pitchFamily="34" charset="-122"/>
                <a:ea typeface="微软雅黑" panose="020B0503020204020204" pitchFamily="34" charset="-122"/>
                <a:cs typeface="Times New Roman" panose="02020503050405090304" pitchFamily="18" charset="0"/>
              </a:rPr>
              <a:t>              方法体</a:t>
            </a:r>
            <a:endParaRPr lang="zh-CN" altLang="zh-CN" dirty="0">
              <a:latin typeface="微软雅黑" panose="020B0503020204020204" pitchFamily="34" charset="-122"/>
              <a:ea typeface="微软雅黑" panose="020B0503020204020204" pitchFamily="34" charset="-122"/>
              <a:cs typeface="Times New Roman" panose="02020503050405090304" pitchFamily="18" charset="0"/>
            </a:endParaRPr>
          </a:p>
        </p:txBody>
      </p:sp>
      <p:sp>
        <p:nvSpPr>
          <p:cNvPr id="11" name="矩形 10"/>
          <p:cNvSpPr/>
          <p:nvPr/>
        </p:nvSpPr>
        <p:spPr>
          <a:xfrm>
            <a:off x="1244600" y="2271974"/>
            <a:ext cx="4699000" cy="2413000"/>
          </a:xfrm>
          <a:prstGeom prst="rect">
            <a:avLst/>
          </a:prstGeom>
          <a:noFill/>
          <a:ln>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
        <p:nvSpPr>
          <p:cNvPr id="12" name="文本框 8"/>
          <p:cNvSpPr txBox="1">
            <a:spLocks noChangeArrowheads="1"/>
          </p:cNvSpPr>
          <p:nvPr/>
        </p:nvSpPr>
        <p:spPr bwMode="auto">
          <a:xfrm>
            <a:off x="4012442" y="2277661"/>
            <a:ext cx="1931158" cy="584200"/>
          </a:xfrm>
          <a:prstGeom prst="rect">
            <a:avLst/>
          </a:prstGeom>
          <a:solidFill>
            <a:srgbClr val="1353A2"/>
          </a:solidFill>
          <a:ln>
            <a:noFill/>
          </a:ln>
        </p:spPr>
        <p:txBody>
          <a:bodyPr wrap="square">
            <a:spAutoFit/>
          </a:bodyPr>
          <a:lstStyle>
            <a:lvl1pPr eaLnBrk="0" hangingPunct="0">
              <a:defRPr kumimoji="1" sz="2400">
                <a:solidFill>
                  <a:schemeClr val="tx1"/>
                </a:solidFill>
                <a:latin typeface="等线" charset="-122"/>
                <a:ea typeface="宋体" panose="02010600030101010101" pitchFamily="2" charset="-122"/>
              </a:defRPr>
            </a:lvl1pPr>
            <a:lvl2pPr marL="742950" indent="-285750" eaLnBrk="0" hangingPunct="0">
              <a:defRPr kumimoji="1" sz="2400">
                <a:solidFill>
                  <a:schemeClr val="tx1"/>
                </a:solidFill>
                <a:latin typeface="等线" charset="-122"/>
                <a:ea typeface="宋体" panose="02010600030101010101" pitchFamily="2" charset="-122"/>
              </a:defRPr>
            </a:lvl2pPr>
            <a:lvl3pPr marL="1143000" indent="-228600" eaLnBrk="0" hangingPunct="0">
              <a:defRPr kumimoji="1" sz="2400">
                <a:solidFill>
                  <a:schemeClr val="tx1"/>
                </a:solidFill>
                <a:latin typeface="等线" charset="-122"/>
                <a:ea typeface="宋体" panose="02010600030101010101" pitchFamily="2" charset="-122"/>
              </a:defRPr>
            </a:lvl3pPr>
            <a:lvl4pPr marL="1600200" indent="-228600" eaLnBrk="0" hangingPunct="0">
              <a:defRPr kumimoji="1" sz="2400">
                <a:solidFill>
                  <a:schemeClr val="tx1"/>
                </a:solidFill>
                <a:latin typeface="等线" charset="-122"/>
                <a:ea typeface="宋体" panose="02010600030101010101" pitchFamily="2" charset="-122"/>
              </a:defRPr>
            </a:lvl4pPr>
            <a:lvl5pPr marL="2057400" indent="-228600" eaLnBrk="0" hangingPunct="0">
              <a:defRPr kumimoji="1" sz="2400">
                <a:solidFill>
                  <a:schemeClr val="tx1"/>
                </a:solidFill>
                <a:latin typeface="等线" charset="-122"/>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9pPr>
          </a:lstStyle>
          <a:p>
            <a:pPr algn="ctr" eaLnBrk="1" hangingPunct="1"/>
            <a:r>
              <a:rPr lang="zh-CN" altLang="en-US" sz="3200" dirty="0">
                <a:solidFill>
                  <a:schemeClr val="bg1"/>
                </a:solidFill>
                <a:latin typeface="微软雅黑" panose="020B0503020204020204" pitchFamily="34" charset="-122"/>
                <a:ea typeface="微软雅黑" panose="020B0503020204020204" pitchFamily="34" charset="-122"/>
              </a:rPr>
              <a:t>语法格式</a:t>
            </a:r>
          </a:p>
        </p:txBody>
      </p:sp>
      <p:sp>
        <p:nvSpPr>
          <p:cNvPr id="13" name="矩形 3"/>
          <p:cNvSpPr>
            <a:spLocks noChangeArrowheads="1"/>
          </p:cNvSpPr>
          <p:nvPr/>
        </p:nvSpPr>
        <p:spPr bwMode="auto">
          <a:xfrm>
            <a:off x="6419376" y="2472044"/>
            <a:ext cx="4699000" cy="201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等线" charset="-122"/>
                <a:ea typeface="宋体" panose="02010600030101010101" pitchFamily="2" charset="-122"/>
              </a:defRPr>
            </a:lvl1pPr>
            <a:lvl2pPr marL="742950" indent="-285750" eaLnBrk="0" hangingPunct="0">
              <a:defRPr kumimoji="1" sz="2400">
                <a:solidFill>
                  <a:schemeClr val="tx1"/>
                </a:solidFill>
                <a:latin typeface="等线" charset="-122"/>
                <a:ea typeface="宋体" panose="02010600030101010101" pitchFamily="2" charset="-122"/>
              </a:defRPr>
            </a:lvl2pPr>
            <a:lvl3pPr marL="1143000" indent="-228600" eaLnBrk="0" hangingPunct="0">
              <a:defRPr kumimoji="1" sz="2400">
                <a:solidFill>
                  <a:schemeClr val="tx1"/>
                </a:solidFill>
                <a:latin typeface="等线" charset="-122"/>
                <a:ea typeface="宋体" panose="02010600030101010101" pitchFamily="2" charset="-122"/>
              </a:defRPr>
            </a:lvl3pPr>
            <a:lvl4pPr marL="1600200" indent="-228600" eaLnBrk="0" hangingPunct="0">
              <a:defRPr kumimoji="1" sz="2400">
                <a:solidFill>
                  <a:schemeClr val="tx1"/>
                </a:solidFill>
                <a:latin typeface="等线" charset="-122"/>
                <a:ea typeface="宋体" panose="02010600030101010101" pitchFamily="2" charset="-122"/>
              </a:defRPr>
            </a:lvl4pPr>
            <a:lvl5pPr marL="2057400" indent="-228600" eaLnBrk="0" hangingPunct="0">
              <a:defRPr kumimoji="1" sz="2400">
                <a:solidFill>
                  <a:schemeClr val="tx1"/>
                </a:solidFill>
                <a:latin typeface="等线" charset="-122"/>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9pPr>
          </a:lstStyle>
          <a:p>
            <a:pPr eaLnBrk="1" hangingPunct="1">
              <a:lnSpc>
                <a:spcPct val="130000"/>
              </a:lnSpc>
            </a:pPr>
            <a:r>
              <a:rPr lang="en-US" altLang="zh-CN" dirty="0">
                <a:solidFill>
                  <a:schemeClr val="bg1">
                    <a:lumMod val="50000"/>
                  </a:schemeClr>
                </a:solidFill>
                <a:latin typeface="微软雅黑" panose="020B0503020204020204" pitchFamily="34" charset="-122"/>
                <a:ea typeface="微软雅黑" panose="020B0503020204020204" pitchFamily="34" charset="-122"/>
                <a:cs typeface="Times New Roman" panose="02020503050405090304" pitchFamily="18" charset="0"/>
              </a:rPr>
              <a:t>class Car:</a:t>
            </a:r>
          </a:p>
          <a:p>
            <a:pPr eaLnBrk="1" hangingPunct="1">
              <a:lnSpc>
                <a:spcPct val="130000"/>
              </a:lnSpc>
            </a:pPr>
            <a:r>
              <a:rPr lang="en-US" altLang="zh-CN" dirty="0">
                <a:solidFill>
                  <a:schemeClr val="bg1">
                    <a:lumMod val="50000"/>
                  </a:schemeClr>
                </a:solidFill>
                <a:latin typeface="微软雅黑" panose="020B0503020204020204" pitchFamily="34" charset="-122"/>
                <a:ea typeface="微软雅黑" panose="020B0503020204020204" pitchFamily="34" charset="-122"/>
                <a:cs typeface="Times New Roman" panose="02020503050405090304" pitchFamily="18" charset="0"/>
              </a:rPr>
              <a:t>      wheels = 4	    # </a:t>
            </a:r>
            <a:r>
              <a:rPr lang="zh-CN" altLang="en-US" dirty="0">
                <a:solidFill>
                  <a:schemeClr val="bg1">
                    <a:lumMod val="50000"/>
                  </a:schemeClr>
                </a:solidFill>
                <a:latin typeface="微软雅黑" panose="020B0503020204020204" pitchFamily="34" charset="-122"/>
                <a:ea typeface="微软雅黑" panose="020B0503020204020204" pitchFamily="34" charset="-122"/>
                <a:cs typeface="Times New Roman" panose="02020503050405090304" pitchFamily="18" charset="0"/>
              </a:rPr>
              <a:t>属性</a:t>
            </a:r>
          </a:p>
          <a:p>
            <a:pPr eaLnBrk="1" hangingPunct="1">
              <a:lnSpc>
                <a:spcPct val="130000"/>
              </a:lnSpc>
            </a:pPr>
            <a:r>
              <a:rPr lang="en-US" altLang="zh-CN" dirty="0">
                <a:solidFill>
                  <a:schemeClr val="bg1">
                    <a:lumMod val="50000"/>
                  </a:schemeClr>
                </a:solidFill>
                <a:latin typeface="微软雅黑" panose="020B0503020204020204" pitchFamily="34" charset="-122"/>
                <a:ea typeface="微软雅黑" panose="020B0503020204020204" pitchFamily="34" charset="-122"/>
                <a:cs typeface="Times New Roman" panose="02020503050405090304" pitchFamily="18" charset="0"/>
              </a:rPr>
              <a:t>      def drive(self):     # </a:t>
            </a:r>
            <a:r>
              <a:rPr lang="zh-CN" altLang="en-US" dirty="0">
                <a:solidFill>
                  <a:schemeClr val="bg1">
                    <a:lumMod val="50000"/>
                  </a:schemeClr>
                </a:solidFill>
                <a:latin typeface="微软雅黑" panose="020B0503020204020204" pitchFamily="34" charset="-122"/>
                <a:ea typeface="微软雅黑" panose="020B0503020204020204" pitchFamily="34" charset="-122"/>
                <a:cs typeface="Times New Roman" panose="02020503050405090304" pitchFamily="18" charset="0"/>
              </a:rPr>
              <a:t>方法</a:t>
            </a:r>
          </a:p>
          <a:p>
            <a:pPr eaLnBrk="1" hangingPunct="1">
              <a:lnSpc>
                <a:spcPct val="130000"/>
              </a:lnSpc>
            </a:pPr>
            <a:r>
              <a:rPr lang="zh-CN" altLang="en-US" dirty="0">
                <a:solidFill>
                  <a:schemeClr val="bg1">
                    <a:lumMod val="50000"/>
                  </a:schemeClr>
                </a:solidFill>
                <a:latin typeface="微软雅黑" panose="020B0503020204020204" pitchFamily="34" charset="-122"/>
                <a:ea typeface="微软雅黑" panose="020B0503020204020204" pitchFamily="34" charset="-122"/>
                <a:cs typeface="Times New Roman" panose="02020503050405090304" pitchFamily="18" charset="0"/>
              </a:rPr>
              <a:t>             </a:t>
            </a:r>
            <a:r>
              <a:rPr lang="en-US" altLang="zh-CN" dirty="0">
                <a:solidFill>
                  <a:schemeClr val="bg1">
                    <a:lumMod val="50000"/>
                  </a:schemeClr>
                </a:solidFill>
                <a:latin typeface="微软雅黑" panose="020B0503020204020204" pitchFamily="34" charset="-122"/>
                <a:ea typeface="微软雅黑" panose="020B0503020204020204" pitchFamily="34" charset="-122"/>
                <a:cs typeface="Times New Roman" panose="02020503050405090304" pitchFamily="18" charset="0"/>
              </a:rPr>
              <a:t>print('</a:t>
            </a:r>
            <a:r>
              <a:rPr lang="zh-CN" altLang="en-US" dirty="0">
                <a:solidFill>
                  <a:schemeClr val="bg1">
                    <a:lumMod val="50000"/>
                  </a:schemeClr>
                </a:solidFill>
                <a:latin typeface="微软雅黑" panose="020B0503020204020204" pitchFamily="34" charset="-122"/>
                <a:ea typeface="微软雅黑" panose="020B0503020204020204" pitchFamily="34" charset="-122"/>
                <a:cs typeface="Times New Roman" panose="02020503050405090304" pitchFamily="18" charset="0"/>
              </a:rPr>
              <a:t>行驶</a:t>
            </a:r>
            <a:r>
              <a:rPr lang="en-US" altLang="zh-CN" dirty="0">
                <a:solidFill>
                  <a:schemeClr val="bg1">
                    <a:lumMod val="50000"/>
                  </a:schemeClr>
                </a:solidFill>
                <a:latin typeface="微软雅黑" panose="020B0503020204020204" pitchFamily="34" charset="-122"/>
                <a:ea typeface="微软雅黑" panose="020B0503020204020204" pitchFamily="34" charset="-122"/>
                <a:cs typeface="Times New Roman" panose="02020503050405090304" pitchFamily="18" charset="0"/>
              </a:rPr>
              <a:t>')</a:t>
            </a:r>
          </a:p>
        </p:txBody>
      </p:sp>
      <p:sp>
        <p:nvSpPr>
          <p:cNvPr id="14" name="矩形 13"/>
          <p:cNvSpPr/>
          <p:nvPr/>
        </p:nvSpPr>
        <p:spPr>
          <a:xfrm>
            <a:off x="6419376" y="2287803"/>
            <a:ext cx="4699000" cy="2413000"/>
          </a:xfrm>
          <a:prstGeom prst="rect">
            <a:avLst/>
          </a:prstGeom>
          <a:noFill/>
          <a:ln>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zh-CN" altLang="en-US"/>
          </a:p>
        </p:txBody>
      </p:sp>
      <p:sp>
        <p:nvSpPr>
          <p:cNvPr id="15" name="文本框 8"/>
          <p:cNvSpPr txBox="1">
            <a:spLocks noChangeArrowheads="1"/>
          </p:cNvSpPr>
          <p:nvPr/>
        </p:nvSpPr>
        <p:spPr bwMode="auto">
          <a:xfrm>
            <a:off x="9840036" y="2307138"/>
            <a:ext cx="1278340" cy="584200"/>
          </a:xfrm>
          <a:prstGeom prst="rect">
            <a:avLst/>
          </a:prstGeom>
          <a:solidFill>
            <a:srgbClr val="1353A2"/>
          </a:solidFill>
          <a:ln>
            <a:noFill/>
          </a:ln>
        </p:spPr>
        <p:txBody>
          <a:bodyPr wrap="square">
            <a:spAutoFit/>
          </a:bodyPr>
          <a:lstStyle>
            <a:lvl1pPr eaLnBrk="0" hangingPunct="0">
              <a:defRPr kumimoji="1" sz="2400">
                <a:solidFill>
                  <a:schemeClr val="tx1"/>
                </a:solidFill>
                <a:latin typeface="等线" charset="-122"/>
                <a:ea typeface="宋体" panose="02010600030101010101" pitchFamily="2" charset="-122"/>
              </a:defRPr>
            </a:lvl1pPr>
            <a:lvl2pPr marL="742950" indent="-285750" eaLnBrk="0" hangingPunct="0">
              <a:defRPr kumimoji="1" sz="2400">
                <a:solidFill>
                  <a:schemeClr val="tx1"/>
                </a:solidFill>
                <a:latin typeface="等线" charset="-122"/>
                <a:ea typeface="宋体" panose="02010600030101010101" pitchFamily="2" charset="-122"/>
              </a:defRPr>
            </a:lvl2pPr>
            <a:lvl3pPr marL="1143000" indent="-228600" eaLnBrk="0" hangingPunct="0">
              <a:defRPr kumimoji="1" sz="2400">
                <a:solidFill>
                  <a:schemeClr val="tx1"/>
                </a:solidFill>
                <a:latin typeface="等线" charset="-122"/>
                <a:ea typeface="宋体" panose="02010600030101010101" pitchFamily="2" charset="-122"/>
              </a:defRPr>
            </a:lvl3pPr>
            <a:lvl4pPr marL="1600200" indent="-228600" eaLnBrk="0" hangingPunct="0">
              <a:defRPr kumimoji="1" sz="2400">
                <a:solidFill>
                  <a:schemeClr val="tx1"/>
                </a:solidFill>
                <a:latin typeface="等线" charset="-122"/>
                <a:ea typeface="宋体" panose="02010600030101010101" pitchFamily="2" charset="-122"/>
              </a:defRPr>
            </a:lvl4pPr>
            <a:lvl5pPr marL="2057400" indent="-228600" eaLnBrk="0" hangingPunct="0">
              <a:defRPr kumimoji="1" sz="2400">
                <a:solidFill>
                  <a:schemeClr val="tx1"/>
                </a:solidFill>
                <a:latin typeface="等线" charset="-122"/>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等线" charset="-122"/>
                <a:ea typeface="宋体" panose="02010600030101010101" pitchFamily="2" charset="-122"/>
              </a:defRPr>
            </a:lvl9pPr>
          </a:lstStyle>
          <a:p>
            <a:pPr algn="ctr" eaLnBrk="1" hangingPunct="1"/>
            <a:r>
              <a:rPr lang="zh-CN" altLang="en-US" sz="3200" dirty="0">
                <a:solidFill>
                  <a:schemeClr val="bg1"/>
                </a:solidFill>
                <a:latin typeface="微软雅黑" panose="020B0503020204020204" pitchFamily="34" charset="-122"/>
                <a:ea typeface="微软雅黑" panose="020B0503020204020204" pitchFamily="34" charset="-122"/>
              </a:rPr>
              <a:t>示例</a:t>
            </a:r>
          </a:p>
        </p:txBody>
      </p:sp>
    </p:spTree>
    <p:extLst>
      <p:ext uri="{BB962C8B-B14F-4D97-AF65-F5344CB8AC3E}">
        <p14:creationId xmlns:p14="http://schemas.microsoft.com/office/powerpoint/2010/main" val="26961662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积分">
  <a:themeElements>
    <a:clrScheme name="积分">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积分">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4787</TotalTime>
  <Words>4198</Words>
  <Application>Microsoft Office PowerPoint</Application>
  <PresentationFormat>宽屏</PresentationFormat>
  <Paragraphs>410</Paragraphs>
  <Slides>52</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52</vt:i4>
      </vt:variant>
    </vt:vector>
  </HeadingPairs>
  <TitlesOfParts>
    <vt:vector size="64" baseType="lpstr">
      <vt:lpstr>等线</vt:lpstr>
      <vt:lpstr>华文新魏</vt:lpstr>
      <vt:lpstr>微软雅黑</vt:lpstr>
      <vt:lpstr>Arial</vt:lpstr>
      <vt:lpstr>Consolas</vt:lpstr>
      <vt:lpstr>Impact</vt:lpstr>
      <vt:lpstr>Times New Roman</vt:lpstr>
      <vt:lpstr>Tw Cen MT</vt:lpstr>
      <vt:lpstr>Verdana</vt:lpstr>
      <vt:lpstr>Wingdings</vt:lpstr>
      <vt:lpstr>Wingdings 3</vt:lpstr>
      <vt:lpstr>积分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案例6-1电影票务系统</vt:lpstr>
      <vt:lpstr>案例6-1电影票务系统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任务评价</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GUO JING</dc:creator>
  <cp:lastModifiedBy>guojing</cp:lastModifiedBy>
  <cp:revision>204</cp:revision>
  <dcterms:created xsi:type="dcterms:W3CDTF">2021-09-14T07:41:00Z</dcterms:created>
  <dcterms:modified xsi:type="dcterms:W3CDTF">2024-08-20T07:47:33Z</dcterms:modified>
</cp:coreProperties>
</file>